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368" y="542542"/>
            <a:ext cx="5605272" cy="627888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3296" y="237743"/>
            <a:ext cx="795528" cy="139903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2576" y="246886"/>
            <a:ext cx="5754624" cy="661111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87120" y="1705483"/>
            <a:ext cx="4766310" cy="4599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18858" y="1705483"/>
            <a:ext cx="4866005" cy="4782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11123" y="611123"/>
            <a:ext cx="10972800" cy="5638800"/>
          </a:xfrm>
          <a:custGeom>
            <a:avLst/>
            <a:gdLst/>
            <a:ahLst/>
            <a:cxnLst/>
            <a:rect l="l" t="t" r="r" b="b"/>
            <a:pathLst>
              <a:path w="10972800" h="5638800">
                <a:moveTo>
                  <a:pt x="0" y="5638800"/>
                </a:moveTo>
                <a:lnTo>
                  <a:pt x="10972800" y="5638800"/>
                </a:lnTo>
                <a:lnTo>
                  <a:pt x="109728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151632"/>
            <a:ext cx="762000" cy="6065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6095" y="3151632"/>
            <a:ext cx="755903" cy="60655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52431" y="289559"/>
            <a:ext cx="2148839" cy="630936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7680" y="259079"/>
            <a:ext cx="9460992" cy="630936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06440" y="393191"/>
            <a:ext cx="579120" cy="585215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38288" y="996695"/>
            <a:ext cx="3547871" cy="48646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Relationship Id="rId9" Type="http://schemas.openxmlformats.org/officeDocument/2006/relationships/image" Target="../media/image3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11123" y="611123"/>
            <a:ext cx="10972800" cy="5638800"/>
          </a:xfrm>
          <a:custGeom>
            <a:avLst/>
            <a:gdLst/>
            <a:ahLst/>
            <a:cxnLst/>
            <a:rect l="l" t="t" r="r" b="b"/>
            <a:pathLst>
              <a:path w="10972800" h="5638800">
                <a:moveTo>
                  <a:pt x="0" y="5638800"/>
                </a:moveTo>
                <a:lnTo>
                  <a:pt x="10972800" y="5638800"/>
                </a:lnTo>
                <a:lnTo>
                  <a:pt x="10972800" y="0"/>
                </a:lnTo>
                <a:lnTo>
                  <a:pt x="0" y="0"/>
                </a:lnTo>
                <a:lnTo>
                  <a:pt x="0" y="5638800"/>
                </a:lnTo>
                <a:close/>
              </a:path>
            </a:pathLst>
          </a:custGeom>
          <a:ln w="15240">
            <a:solidFill>
              <a:srgbClr val="83992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151632"/>
            <a:ext cx="762000" cy="6065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36095" y="3151632"/>
            <a:ext cx="755903" cy="6065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23969" y="228092"/>
            <a:ext cx="3404234" cy="453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92576" y="2319985"/>
            <a:ext cx="5944234" cy="2952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63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3.png"/><Relationship Id="rId11" Type="http://schemas.openxmlformats.org/officeDocument/2006/relationships/image" Target="../media/image51.png"/><Relationship Id="rId12" Type="http://schemas.openxmlformats.org/officeDocument/2006/relationships/image" Target="../media/image64.png"/><Relationship Id="rId13" Type="http://schemas.openxmlformats.org/officeDocument/2006/relationships/image" Target="../media/image5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65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11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81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3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5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86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1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2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3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5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jp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3.png"/><Relationship Id="rId11" Type="http://schemas.openxmlformats.org/officeDocument/2006/relationships/image" Target="../media/image82.png"/><Relationship Id="rId12" Type="http://schemas.openxmlformats.org/officeDocument/2006/relationships/image" Target="../media/image97.png"/><Relationship Id="rId13" Type="http://schemas.openxmlformats.org/officeDocument/2006/relationships/image" Target="../media/image5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10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0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8.jp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30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61.png"/><Relationship Id="rId16" Type="http://schemas.openxmlformats.org/officeDocument/2006/relationships/image" Target="../media/image53.png"/><Relationship Id="rId17" Type="http://schemas.openxmlformats.org/officeDocument/2006/relationships/image" Target="../media/image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2431" y="359663"/>
              <a:ext cx="2148839" cy="631240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680" y="329184"/>
              <a:ext cx="9460992" cy="63093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0" y="393191"/>
              <a:ext cx="576072" cy="58521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3709161" y="5072888"/>
            <a:ext cx="1338580" cy="13036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75" b="1">
                <a:solidFill>
                  <a:srgbClr val="511E17"/>
                </a:solidFill>
                <a:latin typeface="Times New Roman"/>
                <a:cs typeface="Times New Roman"/>
              </a:rPr>
              <a:t>PRESENTED</a:t>
            </a:r>
            <a:r>
              <a:rPr dirty="0" sz="1400" spc="-10" b="1">
                <a:solidFill>
                  <a:srgbClr val="511E17"/>
                </a:solidFill>
                <a:latin typeface="Times New Roman"/>
                <a:cs typeface="Times New Roman"/>
              </a:rPr>
              <a:t> </a:t>
            </a:r>
            <a:r>
              <a:rPr dirty="0" sz="1400" spc="-25" b="1">
                <a:solidFill>
                  <a:srgbClr val="511E17"/>
                </a:solidFill>
                <a:latin typeface="Times New Roman"/>
                <a:cs typeface="Times New Roman"/>
              </a:rPr>
              <a:t>BY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57600"/>
              </a:lnSpc>
              <a:spcBef>
                <a:spcPts val="70"/>
              </a:spcBef>
            </a:pPr>
            <a:r>
              <a:rPr dirty="0" sz="1100" spc="-80">
                <a:solidFill>
                  <a:srgbClr val="511E17"/>
                </a:solidFill>
                <a:latin typeface="Times New Roman"/>
                <a:cs typeface="Times New Roman"/>
              </a:rPr>
              <a:t>VIDYASAAGAR</a:t>
            </a:r>
            <a:r>
              <a:rPr dirty="0" sz="1100" spc="20">
                <a:solidFill>
                  <a:srgbClr val="511E17"/>
                </a:solidFill>
                <a:latin typeface="Times New Roman"/>
                <a:cs typeface="Times New Roman"/>
              </a:rPr>
              <a:t> </a:t>
            </a:r>
            <a:r>
              <a:rPr dirty="0" sz="1100" spc="-50">
                <a:solidFill>
                  <a:srgbClr val="511E17"/>
                </a:solidFill>
                <a:latin typeface="Times New Roman"/>
                <a:cs typeface="Times New Roman"/>
              </a:rPr>
              <a:t>S </a:t>
            </a:r>
            <a:r>
              <a:rPr dirty="0" sz="1100" spc="-80">
                <a:solidFill>
                  <a:srgbClr val="511E17"/>
                </a:solidFill>
                <a:latin typeface="Times New Roman"/>
                <a:cs typeface="Times New Roman"/>
              </a:rPr>
              <a:t>VIGNESHWAR</a:t>
            </a:r>
            <a:r>
              <a:rPr dirty="0" sz="1100" spc="5">
                <a:solidFill>
                  <a:srgbClr val="511E17"/>
                </a:solidFill>
                <a:latin typeface="Times New Roman"/>
                <a:cs typeface="Times New Roman"/>
              </a:rPr>
              <a:t> </a:t>
            </a:r>
            <a:r>
              <a:rPr dirty="0" sz="1100" spc="-50">
                <a:solidFill>
                  <a:srgbClr val="511E17"/>
                </a:solidFill>
                <a:latin typeface="Times New Roman"/>
                <a:cs typeface="Times New Roman"/>
              </a:rPr>
              <a:t>J </a:t>
            </a:r>
            <a:r>
              <a:rPr dirty="0" sz="1100" spc="-80">
                <a:solidFill>
                  <a:srgbClr val="511E17"/>
                </a:solidFill>
                <a:latin typeface="Times New Roman"/>
                <a:cs typeface="Times New Roman"/>
              </a:rPr>
              <a:t>VIGNESHWARAN</a:t>
            </a:r>
            <a:r>
              <a:rPr dirty="0" sz="1100" spc="10">
                <a:solidFill>
                  <a:srgbClr val="511E17"/>
                </a:solidFill>
                <a:latin typeface="Times New Roman"/>
                <a:cs typeface="Times New Roman"/>
              </a:rPr>
              <a:t> </a:t>
            </a:r>
            <a:r>
              <a:rPr dirty="0" sz="1100" spc="-50">
                <a:solidFill>
                  <a:srgbClr val="511E17"/>
                </a:solidFill>
                <a:latin typeface="Times New Roman"/>
                <a:cs typeface="Times New Roman"/>
              </a:rPr>
              <a:t>V </a:t>
            </a:r>
            <a:r>
              <a:rPr dirty="0" sz="1100" spc="-80">
                <a:solidFill>
                  <a:srgbClr val="511E17"/>
                </a:solidFill>
                <a:latin typeface="Times New Roman"/>
                <a:cs typeface="Times New Roman"/>
              </a:rPr>
              <a:t>VIMAL</a:t>
            </a:r>
            <a:r>
              <a:rPr dirty="0" sz="1100" spc="-40">
                <a:solidFill>
                  <a:srgbClr val="511E17"/>
                </a:solidFill>
                <a:latin typeface="Times New Roman"/>
                <a:cs typeface="Times New Roman"/>
              </a:rPr>
              <a:t> </a:t>
            </a:r>
            <a:r>
              <a:rPr dirty="0" sz="1100" spc="-80">
                <a:solidFill>
                  <a:srgbClr val="511E17"/>
                </a:solidFill>
                <a:latin typeface="Times New Roman"/>
                <a:cs typeface="Times New Roman"/>
              </a:rPr>
              <a:t>AANANTH</a:t>
            </a:r>
            <a:r>
              <a:rPr dirty="0" sz="1100" spc="-10">
                <a:solidFill>
                  <a:srgbClr val="511E17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511E17"/>
                </a:solidFill>
                <a:latin typeface="Times New Roman"/>
                <a:cs typeface="Times New Roman"/>
              </a:rPr>
              <a:t>B</a:t>
            </a:r>
            <a:r>
              <a:rPr dirty="0" sz="1100" spc="-145">
                <a:solidFill>
                  <a:srgbClr val="511E17"/>
                </a:solidFill>
                <a:latin typeface="Times New Roman"/>
                <a:cs typeface="Times New Roman"/>
              </a:rPr>
              <a:t> </a:t>
            </a:r>
            <a:r>
              <a:rPr dirty="0" sz="1100" spc="-50">
                <a:solidFill>
                  <a:srgbClr val="511E17"/>
                </a:solidFill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868424" y="5157215"/>
            <a:ext cx="4799965" cy="66675"/>
          </a:xfrm>
          <a:custGeom>
            <a:avLst/>
            <a:gdLst/>
            <a:ahLst/>
            <a:cxnLst/>
            <a:rect l="l" t="t" r="r" b="b"/>
            <a:pathLst>
              <a:path w="4799965" h="66675">
                <a:moveTo>
                  <a:pt x="97409" y="21590"/>
                </a:moveTo>
                <a:lnTo>
                  <a:pt x="94742" y="16383"/>
                </a:lnTo>
                <a:lnTo>
                  <a:pt x="79121" y="14605"/>
                </a:lnTo>
                <a:lnTo>
                  <a:pt x="50292" y="12192"/>
                </a:lnTo>
                <a:lnTo>
                  <a:pt x="1905" y="21463"/>
                </a:lnTo>
                <a:lnTo>
                  <a:pt x="1397" y="23749"/>
                </a:lnTo>
                <a:lnTo>
                  <a:pt x="0" y="26416"/>
                </a:lnTo>
                <a:lnTo>
                  <a:pt x="3048" y="29718"/>
                </a:lnTo>
                <a:lnTo>
                  <a:pt x="6858" y="32512"/>
                </a:lnTo>
                <a:lnTo>
                  <a:pt x="9271" y="32131"/>
                </a:lnTo>
                <a:lnTo>
                  <a:pt x="16002" y="32004"/>
                </a:lnTo>
                <a:lnTo>
                  <a:pt x="22352" y="33147"/>
                </a:lnTo>
                <a:lnTo>
                  <a:pt x="28702" y="34544"/>
                </a:lnTo>
                <a:lnTo>
                  <a:pt x="35433" y="35179"/>
                </a:lnTo>
                <a:lnTo>
                  <a:pt x="42291" y="35179"/>
                </a:lnTo>
                <a:lnTo>
                  <a:pt x="49276" y="35814"/>
                </a:lnTo>
                <a:lnTo>
                  <a:pt x="56515" y="36969"/>
                </a:lnTo>
                <a:lnTo>
                  <a:pt x="63627" y="38493"/>
                </a:lnTo>
                <a:lnTo>
                  <a:pt x="72771" y="39243"/>
                </a:lnTo>
                <a:lnTo>
                  <a:pt x="82042" y="37465"/>
                </a:lnTo>
                <a:lnTo>
                  <a:pt x="90043" y="33401"/>
                </a:lnTo>
                <a:lnTo>
                  <a:pt x="95123" y="27051"/>
                </a:lnTo>
                <a:lnTo>
                  <a:pt x="97409" y="21590"/>
                </a:lnTo>
                <a:close/>
              </a:path>
              <a:path w="4799965" h="66675">
                <a:moveTo>
                  <a:pt x="304165" y="14859"/>
                </a:moveTo>
                <a:lnTo>
                  <a:pt x="302895" y="11557"/>
                </a:lnTo>
                <a:lnTo>
                  <a:pt x="298323" y="7112"/>
                </a:lnTo>
                <a:lnTo>
                  <a:pt x="290830" y="4064"/>
                </a:lnTo>
                <a:lnTo>
                  <a:pt x="274447" y="0"/>
                </a:lnTo>
                <a:lnTo>
                  <a:pt x="226695" y="7493"/>
                </a:lnTo>
                <a:lnTo>
                  <a:pt x="207264" y="14732"/>
                </a:lnTo>
                <a:lnTo>
                  <a:pt x="200406" y="16637"/>
                </a:lnTo>
                <a:lnTo>
                  <a:pt x="198247" y="17018"/>
                </a:lnTo>
                <a:lnTo>
                  <a:pt x="195326" y="19558"/>
                </a:lnTo>
                <a:lnTo>
                  <a:pt x="195072" y="23876"/>
                </a:lnTo>
                <a:lnTo>
                  <a:pt x="196342" y="28321"/>
                </a:lnTo>
                <a:lnTo>
                  <a:pt x="198247" y="28956"/>
                </a:lnTo>
                <a:lnTo>
                  <a:pt x="208153" y="33020"/>
                </a:lnTo>
                <a:lnTo>
                  <a:pt x="213487" y="33528"/>
                </a:lnTo>
                <a:lnTo>
                  <a:pt x="219075" y="30988"/>
                </a:lnTo>
                <a:lnTo>
                  <a:pt x="221615" y="29083"/>
                </a:lnTo>
                <a:lnTo>
                  <a:pt x="223393" y="29845"/>
                </a:lnTo>
                <a:lnTo>
                  <a:pt x="228600" y="33909"/>
                </a:lnTo>
                <a:lnTo>
                  <a:pt x="232664" y="35687"/>
                </a:lnTo>
                <a:lnTo>
                  <a:pt x="243840" y="36588"/>
                </a:lnTo>
                <a:lnTo>
                  <a:pt x="251587" y="36195"/>
                </a:lnTo>
                <a:lnTo>
                  <a:pt x="265938" y="36068"/>
                </a:lnTo>
                <a:lnTo>
                  <a:pt x="272923" y="36449"/>
                </a:lnTo>
                <a:lnTo>
                  <a:pt x="279781" y="36068"/>
                </a:lnTo>
                <a:lnTo>
                  <a:pt x="304165" y="14859"/>
                </a:lnTo>
                <a:close/>
              </a:path>
              <a:path w="4799965" h="66675">
                <a:moveTo>
                  <a:pt x="496570" y="37731"/>
                </a:moveTo>
                <a:lnTo>
                  <a:pt x="494919" y="29591"/>
                </a:lnTo>
                <a:lnTo>
                  <a:pt x="493903" y="24892"/>
                </a:lnTo>
                <a:lnTo>
                  <a:pt x="488950" y="20320"/>
                </a:lnTo>
                <a:lnTo>
                  <a:pt x="488950" y="31115"/>
                </a:lnTo>
                <a:lnTo>
                  <a:pt x="488188" y="32512"/>
                </a:lnTo>
                <a:lnTo>
                  <a:pt x="487680" y="33909"/>
                </a:lnTo>
                <a:lnTo>
                  <a:pt x="485267" y="37592"/>
                </a:lnTo>
                <a:lnTo>
                  <a:pt x="483235" y="40005"/>
                </a:lnTo>
                <a:lnTo>
                  <a:pt x="481965" y="41783"/>
                </a:lnTo>
                <a:lnTo>
                  <a:pt x="481965" y="42037"/>
                </a:lnTo>
                <a:lnTo>
                  <a:pt x="481838" y="41910"/>
                </a:lnTo>
                <a:lnTo>
                  <a:pt x="481457" y="42545"/>
                </a:lnTo>
                <a:lnTo>
                  <a:pt x="481838" y="41783"/>
                </a:lnTo>
                <a:lnTo>
                  <a:pt x="479171" y="36588"/>
                </a:lnTo>
                <a:lnTo>
                  <a:pt x="478282" y="32512"/>
                </a:lnTo>
                <a:lnTo>
                  <a:pt x="480060" y="29845"/>
                </a:lnTo>
                <a:lnTo>
                  <a:pt x="483743" y="29591"/>
                </a:lnTo>
                <a:lnTo>
                  <a:pt x="486283" y="30607"/>
                </a:lnTo>
                <a:lnTo>
                  <a:pt x="488950" y="31115"/>
                </a:lnTo>
                <a:lnTo>
                  <a:pt x="488950" y="20320"/>
                </a:lnTo>
                <a:lnTo>
                  <a:pt x="488823" y="20193"/>
                </a:lnTo>
                <a:lnTo>
                  <a:pt x="473583" y="18415"/>
                </a:lnTo>
                <a:lnTo>
                  <a:pt x="467868" y="18288"/>
                </a:lnTo>
                <a:lnTo>
                  <a:pt x="415036" y="24511"/>
                </a:lnTo>
                <a:lnTo>
                  <a:pt x="370332" y="35941"/>
                </a:lnTo>
                <a:lnTo>
                  <a:pt x="368808" y="38354"/>
                </a:lnTo>
                <a:lnTo>
                  <a:pt x="368935" y="41021"/>
                </a:lnTo>
                <a:lnTo>
                  <a:pt x="370840" y="42938"/>
                </a:lnTo>
                <a:lnTo>
                  <a:pt x="378206" y="45720"/>
                </a:lnTo>
                <a:lnTo>
                  <a:pt x="384048" y="47498"/>
                </a:lnTo>
                <a:lnTo>
                  <a:pt x="390144" y="48387"/>
                </a:lnTo>
                <a:lnTo>
                  <a:pt x="396748" y="47498"/>
                </a:lnTo>
                <a:lnTo>
                  <a:pt x="399669" y="46736"/>
                </a:lnTo>
                <a:lnTo>
                  <a:pt x="403479" y="47752"/>
                </a:lnTo>
                <a:lnTo>
                  <a:pt x="441960" y="53086"/>
                </a:lnTo>
                <a:lnTo>
                  <a:pt x="477520" y="54368"/>
                </a:lnTo>
                <a:lnTo>
                  <a:pt x="482600" y="54229"/>
                </a:lnTo>
                <a:lnTo>
                  <a:pt x="485521" y="52324"/>
                </a:lnTo>
                <a:lnTo>
                  <a:pt x="482600" y="46736"/>
                </a:lnTo>
                <a:lnTo>
                  <a:pt x="482219" y="45720"/>
                </a:lnTo>
                <a:lnTo>
                  <a:pt x="482219" y="43815"/>
                </a:lnTo>
                <a:lnTo>
                  <a:pt x="481965" y="42545"/>
                </a:lnTo>
                <a:lnTo>
                  <a:pt x="481965" y="42418"/>
                </a:lnTo>
                <a:lnTo>
                  <a:pt x="483489" y="42291"/>
                </a:lnTo>
                <a:lnTo>
                  <a:pt x="485775" y="42164"/>
                </a:lnTo>
                <a:lnTo>
                  <a:pt x="494411" y="40259"/>
                </a:lnTo>
                <a:lnTo>
                  <a:pt x="496570" y="37731"/>
                </a:lnTo>
                <a:close/>
              </a:path>
              <a:path w="4799965" h="66675">
                <a:moveTo>
                  <a:pt x="688848" y="28194"/>
                </a:moveTo>
                <a:lnTo>
                  <a:pt x="685800" y="25019"/>
                </a:lnTo>
                <a:lnTo>
                  <a:pt x="672846" y="20320"/>
                </a:lnTo>
                <a:lnTo>
                  <a:pt x="664591" y="19050"/>
                </a:lnTo>
                <a:lnTo>
                  <a:pt x="651510" y="22225"/>
                </a:lnTo>
                <a:lnTo>
                  <a:pt x="648335" y="22352"/>
                </a:lnTo>
                <a:lnTo>
                  <a:pt x="643128" y="20701"/>
                </a:lnTo>
                <a:lnTo>
                  <a:pt x="629666" y="18288"/>
                </a:lnTo>
                <a:lnTo>
                  <a:pt x="616458" y="19050"/>
                </a:lnTo>
                <a:lnTo>
                  <a:pt x="603377" y="21844"/>
                </a:lnTo>
                <a:lnTo>
                  <a:pt x="588899" y="26670"/>
                </a:lnTo>
                <a:lnTo>
                  <a:pt x="587629" y="28321"/>
                </a:lnTo>
                <a:lnTo>
                  <a:pt x="582168" y="33655"/>
                </a:lnTo>
                <a:lnTo>
                  <a:pt x="623189" y="48018"/>
                </a:lnTo>
                <a:lnTo>
                  <a:pt x="634619" y="48514"/>
                </a:lnTo>
                <a:lnTo>
                  <a:pt x="646049" y="48514"/>
                </a:lnTo>
                <a:lnTo>
                  <a:pt x="657606" y="47752"/>
                </a:lnTo>
                <a:lnTo>
                  <a:pt x="665607" y="45974"/>
                </a:lnTo>
                <a:lnTo>
                  <a:pt x="673735" y="44462"/>
                </a:lnTo>
                <a:lnTo>
                  <a:pt x="686435" y="40525"/>
                </a:lnTo>
                <a:lnTo>
                  <a:pt x="688848" y="36588"/>
                </a:lnTo>
                <a:lnTo>
                  <a:pt x="688848" y="28194"/>
                </a:lnTo>
                <a:close/>
              </a:path>
              <a:path w="4799965" h="66675">
                <a:moveTo>
                  <a:pt x="902081" y="30607"/>
                </a:moveTo>
                <a:lnTo>
                  <a:pt x="900938" y="27559"/>
                </a:lnTo>
                <a:lnTo>
                  <a:pt x="899414" y="26035"/>
                </a:lnTo>
                <a:lnTo>
                  <a:pt x="894588" y="22733"/>
                </a:lnTo>
                <a:lnTo>
                  <a:pt x="888873" y="21844"/>
                </a:lnTo>
                <a:lnTo>
                  <a:pt x="883031" y="23241"/>
                </a:lnTo>
                <a:lnTo>
                  <a:pt x="877443" y="26797"/>
                </a:lnTo>
                <a:lnTo>
                  <a:pt x="875030" y="29083"/>
                </a:lnTo>
                <a:lnTo>
                  <a:pt x="872617" y="29591"/>
                </a:lnTo>
                <a:lnTo>
                  <a:pt x="868299" y="18415"/>
                </a:lnTo>
                <a:lnTo>
                  <a:pt x="861568" y="18288"/>
                </a:lnTo>
                <a:lnTo>
                  <a:pt x="849503" y="21463"/>
                </a:lnTo>
                <a:lnTo>
                  <a:pt x="844296" y="21590"/>
                </a:lnTo>
                <a:lnTo>
                  <a:pt x="841756" y="23749"/>
                </a:lnTo>
                <a:lnTo>
                  <a:pt x="836295" y="26543"/>
                </a:lnTo>
                <a:lnTo>
                  <a:pt x="830326" y="27051"/>
                </a:lnTo>
                <a:lnTo>
                  <a:pt x="824357" y="26924"/>
                </a:lnTo>
                <a:lnTo>
                  <a:pt x="818515" y="27686"/>
                </a:lnTo>
                <a:lnTo>
                  <a:pt x="811022" y="26035"/>
                </a:lnTo>
                <a:lnTo>
                  <a:pt x="803529" y="26670"/>
                </a:lnTo>
                <a:lnTo>
                  <a:pt x="796036" y="28194"/>
                </a:lnTo>
                <a:lnTo>
                  <a:pt x="788543" y="28829"/>
                </a:lnTo>
                <a:lnTo>
                  <a:pt x="785749" y="28829"/>
                </a:lnTo>
                <a:lnTo>
                  <a:pt x="781939" y="31115"/>
                </a:lnTo>
                <a:lnTo>
                  <a:pt x="778383" y="35306"/>
                </a:lnTo>
                <a:lnTo>
                  <a:pt x="777240" y="38862"/>
                </a:lnTo>
                <a:lnTo>
                  <a:pt x="779272" y="42938"/>
                </a:lnTo>
                <a:lnTo>
                  <a:pt x="783209" y="44958"/>
                </a:lnTo>
                <a:lnTo>
                  <a:pt x="789940" y="45720"/>
                </a:lnTo>
                <a:lnTo>
                  <a:pt x="795147" y="42799"/>
                </a:lnTo>
                <a:lnTo>
                  <a:pt x="797814" y="44196"/>
                </a:lnTo>
                <a:lnTo>
                  <a:pt x="808609" y="47637"/>
                </a:lnTo>
                <a:lnTo>
                  <a:pt x="819785" y="48514"/>
                </a:lnTo>
                <a:lnTo>
                  <a:pt x="831088" y="49149"/>
                </a:lnTo>
                <a:lnTo>
                  <a:pt x="841883" y="51435"/>
                </a:lnTo>
                <a:lnTo>
                  <a:pt x="877570" y="45593"/>
                </a:lnTo>
                <a:lnTo>
                  <a:pt x="895858" y="42037"/>
                </a:lnTo>
                <a:lnTo>
                  <a:pt x="899160" y="37084"/>
                </a:lnTo>
                <a:lnTo>
                  <a:pt x="902081" y="30607"/>
                </a:lnTo>
                <a:close/>
              </a:path>
              <a:path w="4799965" h="66675">
                <a:moveTo>
                  <a:pt x="1075690" y="43561"/>
                </a:moveTo>
                <a:lnTo>
                  <a:pt x="1074420" y="39763"/>
                </a:lnTo>
                <a:lnTo>
                  <a:pt x="1072007" y="36588"/>
                </a:lnTo>
                <a:lnTo>
                  <a:pt x="1070483" y="34671"/>
                </a:lnTo>
                <a:lnTo>
                  <a:pt x="1067816" y="31242"/>
                </a:lnTo>
                <a:lnTo>
                  <a:pt x="1061720" y="26416"/>
                </a:lnTo>
                <a:lnTo>
                  <a:pt x="1052068" y="25704"/>
                </a:lnTo>
                <a:lnTo>
                  <a:pt x="1052068" y="38227"/>
                </a:lnTo>
                <a:lnTo>
                  <a:pt x="1052068" y="43700"/>
                </a:lnTo>
                <a:lnTo>
                  <a:pt x="1049655" y="45974"/>
                </a:lnTo>
                <a:lnTo>
                  <a:pt x="1047369" y="49911"/>
                </a:lnTo>
                <a:lnTo>
                  <a:pt x="1043940" y="46355"/>
                </a:lnTo>
                <a:lnTo>
                  <a:pt x="1041273" y="44577"/>
                </a:lnTo>
                <a:lnTo>
                  <a:pt x="1040257" y="41021"/>
                </a:lnTo>
                <a:lnTo>
                  <a:pt x="1042670" y="38112"/>
                </a:lnTo>
                <a:lnTo>
                  <a:pt x="1048258" y="36588"/>
                </a:lnTo>
                <a:lnTo>
                  <a:pt x="1052068" y="38227"/>
                </a:lnTo>
                <a:lnTo>
                  <a:pt x="1052068" y="25704"/>
                </a:lnTo>
                <a:lnTo>
                  <a:pt x="1044702" y="25146"/>
                </a:lnTo>
                <a:lnTo>
                  <a:pt x="1036828" y="24384"/>
                </a:lnTo>
                <a:lnTo>
                  <a:pt x="997458" y="34671"/>
                </a:lnTo>
                <a:lnTo>
                  <a:pt x="991235" y="34671"/>
                </a:lnTo>
                <a:lnTo>
                  <a:pt x="984885" y="33147"/>
                </a:lnTo>
                <a:lnTo>
                  <a:pt x="978662" y="33274"/>
                </a:lnTo>
                <a:lnTo>
                  <a:pt x="977138" y="33528"/>
                </a:lnTo>
                <a:lnTo>
                  <a:pt x="975233" y="35687"/>
                </a:lnTo>
                <a:lnTo>
                  <a:pt x="972693" y="37465"/>
                </a:lnTo>
                <a:lnTo>
                  <a:pt x="972439" y="39763"/>
                </a:lnTo>
                <a:lnTo>
                  <a:pt x="1045591" y="57785"/>
                </a:lnTo>
                <a:lnTo>
                  <a:pt x="1061466" y="56019"/>
                </a:lnTo>
                <a:lnTo>
                  <a:pt x="1068959" y="49911"/>
                </a:lnTo>
                <a:lnTo>
                  <a:pt x="1069848" y="49288"/>
                </a:lnTo>
                <a:lnTo>
                  <a:pt x="1074801" y="48260"/>
                </a:lnTo>
                <a:lnTo>
                  <a:pt x="1075690" y="43561"/>
                </a:lnTo>
                <a:close/>
              </a:path>
              <a:path w="4799965" h="66675">
                <a:moveTo>
                  <a:pt x="1245997" y="39624"/>
                </a:moveTo>
                <a:lnTo>
                  <a:pt x="1195451" y="27432"/>
                </a:lnTo>
                <a:lnTo>
                  <a:pt x="1176274" y="30734"/>
                </a:lnTo>
                <a:lnTo>
                  <a:pt x="1165352" y="33274"/>
                </a:lnTo>
                <a:lnTo>
                  <a:pt x="1155192" y="42545"/>
                </a:lnTo>
                <a:lnTo>
                  <a:pt x="1155319" y="47371"/>
                </a:lnTo>
                <a:lnTo>
                  <a:pt x="1170051" y="52070"/>
                </a:lnTo>
                <a:lnTo>
                  <a:pt x="1179703" y="54864"/>
                </a:lnTo>
                <a:lnTo>
                  <a:pt x="1199642" y="60337"/>
                </a:lnTo>
                <a:lnTo>
                  <a:pt x="1200404" y="60198"/>
                </a:lnTo>
                <a:lnTo>
                  <a:pt x="1205865" y="57912"/>
                </a:lnTo>
                <a:lnTo>
                  <a:pt x="1210945" y="53848"/>
                </a:lnTo>
                <a:lnTo>
                  <a:pt x="1220724" y="54991"/>
                </a:lnTo>
                <a:lnTo>
                  <a:pt x="1225677" y="55880"/>
                </a:lnTo>
                <a:lnTo>
                  <a:pt x="1233297" y="52324"/>
                </a:lnTo>
                <a:lnTo>
                  <a:pt x="1236218" y="52324"/>
                </a:lnTo>
                <a:lnTo>
                  <a:pt x="1244854" y="48133"/>
                </a:lnTo>
                <a:lnTo>
                  <a:pt x="1245997" y="39624"/>
                </a:lnTo>
                <a:close/>
              </a:path>
              <a:path w="4799965" h="66675">
                <a:moveTo>
                  <a:pt x="1435100" y="38354"/>
                </a:moveTo>
                <a:lnTo>
                  <a:pt x="1434338" y="36830"/>
                </a:lnTo>
                <a:lnTo>
                  <a:pt x="1419479" y="27432"/>
                </a:lnTo>
                <a:lnTo>
                  <a:pt x="1412748" y="30099"/>
                </a:lnTo>
                <a:lnTo>
                  <a:pt x="1404874" y="31623"/>
                </a:lnTo>
                <a:lnTo>
                  <a:pt x="1397508" y="30988"/>
                </a:lnTo>
                <a:lnTo>
                  <a:pt x="1390904" y="30226"/>
                </a:lnTo>
                <a:lnTo>
                  <a:pt x="1385430" y="30988"/>
                </a:lnTo>
                <a:lnTo>
                  <a:pt x="1375029" y="30988"/>
                </a:lnTo>
                <a:lnTo>
                  <a:pt x="1368044" y="29972"/>
                </a:lnTo>
                <a:lnTo>
                  <a:pt x="1355344" y="32385"/>
                </a:lnTo>
                <a:lnTo>
                  <a:pt x="1346962" y="30099"/>
                </a:lnTo>
                <a:lnTo>
                  <a:pt x="1344168" y="37973"/>
                </a:lnTo>
                <a:lnTo>
                  <a:pt x="1349375" y="40144"/>
                </a:lnTo>
                <a:lnTo>
                  <a:pt x="1354582" y="42672"/>
                </a:lnTo>
                <a:lnTo>
                  <a:pt x="1363091" y="45212"/>
                </a:lnTo>
                <a:lnTo>
                  <a:pt x="1366901" y="45085"/>
                </a:lnTo>
                <a:lnTo>
                  <a:pt x="1376172" y="43561"/>
                </a:lnTo>
                <a:lnTo>
                  <a:pt x="1382141" y="41783"/>
                </a:lnTo>
                <a:lnTo>
                  <a:pt x="1389888" y="40144"/>
                </a:lnTo>
                <a:lnTo>
                  <a:pt x="1391920" y="40005"/>
                </a:lnTo>
                <a:lnTo>
                  <a:pt x="1404239" y="43180"/>
                </a:lnTo>
                <a:lnTo>
                  <a:pt x="1414399" y="44196"/>
                </a:lnTo>
                <a:lnTo>
                  <a:pt x="1423797" y="43815"/>
                </a:lnTo>
                <a:lnTo>
                  <a:pt x="1432433" y="41783"/>
                </a:lnTo>
                <a:lnTo>
                  <a:pt x="1433576" y="41402"/>
                </a:lnTo>
                <a:lnTo>
                  <a:pt x="1434846" y="40259"/>
                </a:lnTo>
                <a:lnTo>
                  <a:pt x="1435100" y="38354"/>
                </a:lnTo>
                <a:close/>
              </a:path>
              <a:path w="4799965" h="66675">
                <a:moveTo>
                  <a:pt x="1599819" y="53340"/>
                </a:moveTo>
                <a:lnTo>
                  <a:pt x="1595628" y="42418"/>
                </a:lnTo>
                <a:lnTo>
                  <a:pt x="1592834" y="39243"/>
                </a:lnTo>
                <a:lnTo>
                  <a:pt x="1573149" y="34798"/>
                </a:lnTo>
                <a:lnTo>
                  <a:pt x="1558798" y="33528"/>
                </a:lnTo>
                <a:lnTo>
                  <a:pt x="1552702" y="38354"/>
                </a:lnTo>
                <a:lnTo>
                  <a:pt x="1540383" y="40005"/>
                </a:lnTo>
                <a:lnTo>
                  <a:pt x="1533525" y="37731"/>
                </a:lnTo>
                <a:lnTo>
                  <a:pt x="1523619" y="42672"/>
                </a:lnTo>
                <a:lnTo>
                  <a:pt x="1519809" y="44081"/>
                </a:lnTo>
                <a:lnTo>
                  <a:pt x="1511935" y="48514"/>
                </a:lnTo>
                <a:lnTo>
                  <a:pt x="1511808" y="54737"/>
                </a:lnTo>
                <a:lnTo>
                  <a:pt x="1520825" y="59575"/>
                </a:lnTo>
                <a:lnTo>
                  <a:pt x="1525905" y="61988"/>
                </a:lnTo>
                <a:lnTo>
                  <a:pt x="1538224" y="64135"/>
                </a:lnTo>
                <a:lnTo>
                  <a:pt x="1559560" y="66548"/>
                </a:lnTo>
                <a:lnTo>
                  <a:pt x="1571117" y="66040"/>
                </a:lnTo>
                <a:lnTo>
                  <a:pt x="1599819" y="53340"/>
                </a:lnTo>
                <a:close/>
              </a:path>
              <a:path w="4799965" h="66675">
                <a:moveTo>
                  <a:pt x="1758315" y="40640"/>
                </a:moveTo>
                <a:lnTo>
                  <a:pt x="1749679" y="39878"/>
                </a:lnTo>
                <a:lnTo>
                  <a:pt x="1732661" y="39624"/>
                </a:lnTo>
                <a:lnTo>
                  <a:pt x="1715897" y="41021"/>
                </a:lnTo>
                <a:lnTo>
                  <a:pt x="1699260" y="44196"/>
                </a:lnTo>
                <a:lnTo>
                  <a:pt x="1695704" y="45085"/>
                </a:lnTo>
                <a:lnTo>
                  <a:pt x="1692529" y="47752"/>
                </a:lnTo>
                <a:lnTo>
                  <a:pt x="1685544" y="53086"/>
                </a:lnTo>
                <a:lnTo>
                  <a:pt x="1745361" y="63627"/>
                </a:lnTo>
                <a:lnTo>
                  <a:pt x="1751457" y="62750"/>
                </a:lnTo>
                <a:lnTo>
                  <a:pt x="1758315" y="62103"/>
                </a:lnTo>
                <a:lnTo>
                  <a:pt x="1758315" y="40640"/>
                </a:lnTo>
                <a:close/>
              </a:path>
              <a:path w="4799965" h="66675">
                <a:moveTo>
                  <a:pt x="3233420" y="36449"/>
                </a:moveTo>
                <a:lnTo>
                  <a:pt x="3232658" y="32512"/>
                </a:lnTo>
                <a:lnTo>
                  <a:pt x="3217799" y="9144"/>
                </a:lnTo>
                <a:lnTo>
                  <a:pt x="3211068" y="15875"/>
                </a:lnTo>
                <a:lnTo>
                  <a:pt x="3203194" y="19685"/>
                </a:lnTo>
                <a:lnTo>
                  <a:pt x="3195828" y="18161"/>
                </a:lnTo>
                <a:lnTo>
                  <a:pt x="3189224" y="16002"/>
                </a:lnTo>
                <a:lnTo>
                  <a:pt x="3183763" y="18034"/>
                </a:lnTo>
                <a:lnTo>
                  <a:pt x="3173349" y="18034"/>
                </a:lnTo>
                <a:lnTo>
                  <a:pt x="3166364" y="15621"/>
                </a:lnTo>
                <a:lnTo>
                  <a:pt x="3159506" y="18542"/>
                </a:lnTo>
                <a:lnTo>
                  <a:pt x="3153664" y="21463"/>
                </a:lnTo>
                <a:lnTo>
                  <a:pt x="3145282" y="15875"/>
                </a:lnTo>
                <a:lnTo>
                  <a:pt x="3142488" y="35433"/>
                </a:lnTo>
                <a:lnTo>
                  <a:pt x="3147695" y="40906"/>
                </a:lnTo>
                <a:lnTo>
                  <a:pt x="3152902" y="47371"/>
                </a:lnTo>
                <a:lnTo>
                  <a:pt x="3161411" y="53606"/>
                </a:lnTo>
                <a:lnTo>
                  <a:pt x="3165221" y="53340"/>
                </a:lnTo>
                <a:lnTo>
                  <a:pt x="3174492" y="49403"/>
                </a:lnTo>
                <a:lnTo>
                  <a:pt x="3180461" y="45085"/>
                </a:lnTo>
                <a:lnTo>
                  <a:pt x="3188208" y="40906"/>
                </a:lnTo>
                <a:lnTo>
                  <a:pt x="3190240" y="40640"/>
                </a:lnTo>
                <a:lnTo>
                  <a:pt x="3191891" y="41910"/>
                </a:lnTo>
                <a:lnTo>
                  <a:pt x="3202559" y="48387"/>
                </a:lnTo>
                <a:lnTo>
                  <a:pt x="3212719" y="51193"/>
                </a:lnTo>
                <a:lnTo>
                  <a:pt x="3222117" y="50050"/>
                </a:lnTo>
                <a:lnTo>
                  <a:pt x="3230753" y="45085"/>
                </a:lnTo>
                <a:lnTo>
                  <a:pt x="3231896" y="44081"/>
                </a:lnTo>
                <a:lnTo>
                  <a:pt x="3233166" y="41148"/>
                </a:lnTo>
                <a:lnTo>
                  <a:pt x="3233420" y="36449"/>
                </a:lnTo>
                <a:close/>
              </a:path>
              <a:path w="4799965" h="66675">
                <a:moveTo>
                  <a:pt x="3386201" y="30734"/>
                </a:moveTo>
                <a:lnTo>
                  <a:pt x="3383534" y="25527"/>
                </a:lnTo>
                <a:lnTo>
                  <a:pt x="3367913" y="23749"/>
                </a:lnTo>
                <a:lnTo>
                  <a:pt x="3339084" y="21336"/>
                </a:lnTo>
                <a:lnTo>
                  <a:pt x="3290697" y="30607"/>
                </a:lnTo>
                <a:lnTo>
                  <a:pt x="3290189" y="32893"/>
                </a:lnTo>
                <a:lnTo>
                  <a:pt x="3288792" y="35560"/>
                </a:lnTo>
                <a:lnTo>
                  <a:pt x="3291840" y="38862"/>
                </a:lnTo>
                <a:lnTo>
                  <a:pt x="3295650" y="41668"/>
                </a:lnTo>
                <a:lnTo>
                  <a:pt x="3298063" y="41287"/>
                </a:lnTo>
                <a:lnTo>
                  <a:pt x="3304794" y="41148"/>
                </a:lnTo>
                <a:lnTo>
                  <a:pt x="3311144" y="42291"/>
                </a:lnTo>
                <a:lnTo>
                  <a:pt x="3317494" y="43700"/>
                </a:lnTo>
                <a:lnTo>
                  <a:pt x="3324225" y="44323"/>
                </a:lnTo>
                <a:lnTo>
                  <a:pt x="3331083" y="44323"/>
                </a:lnTo>
                <a:lnTo>
                  <a:pt x="3338068" y="44958"/>
                </a:lnTo>
                <a:lnTo>
                  <a:pt x="3345307" y="46113"/>
                </a:lnTo>
                <a:lnTo>
                  <a:pt x="3352419" y="47637"/>
                </a:lnTo>
                <a:lnTo>
                  <a:pt x="3361436" y="48387"/>
                </a:lnTo>
                <a:lnTo>
                  <a:pt x="3370834" y="46609"/>
                </a:lnTo>
                <a:lnTo>
                  <a:pt x="3378835" y="42545"/>
                </a:lnTo>
                <a:lnTo>
                  <a:pt x="3383915" y="36195"/>
                </a:lnTo>
                <a:lnTo>
                  <a:pt x="3386201" y="30734"/>
                </a:lnTo>
                <a:close/>
              </a:path>
              <a:path w="4799965" h="66675">
                <a:moveTo>
                  <a:pt x="3565779" y="19431"/>
                </a:moveTo>
                <a:lnTo>
                  <a:pt x="3556762" y="18542"/>
                </a:lnTo>
                <a:lnTo>
                  <a:pt x="3539109" y="18288"/>
                </a:lnTo>
                <a:lnTo>
                  <a:pt x="3521583" y="19812"/>
                </a:lnTo>
                <a:lnTo>
                  <a:pt x="3504311" y="23495"/>
                </a:lnTo>
                <a:lnTo>
                  <a:pt x="3500501" y="24511"/>
                </a:lnTo>
                <a:lnTo>
                  <a:pt x="3489960" y="33528"/>
                </a:lnTo>
                <a:lnTo>
                  <a:pt x="3552190" y="45339"/>
                </a:lnTo>
                <a:lnTo>
                  <a:pt x="3558540" y="44323"/>
                </a:lnTo>
                <a:lnTo>
                  <a:pt x="3565779" y="43561"/>
                </a:lnTo>
                <a:lnTo>
                  <a:pt x="3565779" y="19431"/>
                </a:lnTo>
                <a:close/>
              </a:path>
              <a:path w="4799965" h="66675">
                <a:moveTo>
                  <a:pt x="3754755" y="22860"/>
                </a:moveTo>
                <a:lnTo>
                  <a:pt x="3750437" y="11938"/>
                </a:lnTo>
                <a:lnTo>
                  <a:pt x="3747516" y="8763"/>
                </a:lnTo>
                <a:lnTo>
                  <a:pt x="3727196" y="4318"/>
                </a:lnTo>
                <a:lnTo>
                  <a:pt x="3712210" y="3048"/>
                </a:lnTo>
                <a:lnTo>
                  <a:pt x="3705987" y="7874"/>
                </a:lnTo>
                <a:lnTo>
                  <a:pt x="3693287" y="9525"/>
                </a:lnTo>
                <a:lnTo>
                  <a:pt x="3686175" y="7239"/>
                </a:lnTo>
                <a:lnTo>
                  <a:pt x="3675888" y="12192"/>
                </a:lnTo>
                <a:lnTo>
                  <a:pt x="3671951" y="13589"/>
                </a:lnTo>
                <a:lnTo>
                  <a:pt x="3663823" y="18034"/>
                </a:lnTo>
                <a:lnTo>
                  <a:pt x="3663696" y="24257"/>
                </a:lnTo>
                <a:lnTo>
                  <a:pt x="3673094" y="29083"/>
                </a:lnTo>
                <a:lnTo>
                  <a:pt x="3678301" y="31496"/>
                </a:lnTo>
                <a:lnTo>
                  <a:pt x="3691001" y="33655"/>
                </a:lnTo>
                <a:lnTo>
                  <a:pt x="3713099" y="36068"/>
                </a:lnTo>
                <a:lnTo>
                  <a:pt x="3725037" y="35560"/>
                </a:lnTo>
                <a:lnTo>
                  <a:pt x="3754755" y="22860"/>
                </a:lnTo>
                <a:close/>
              </a:path>
              <a:path w="4799965" h="66675">
                <a:moveTo>
                  <a:pt x="3931285" y="33147"/>
                </a:moveTo>
                <a:lnTo>
                  <a:pt x="3930015" y="29845"/>
                </a:lnTo>
                <a:lnTo>
                  <a:pt x="3925443" y="25400"/>
                </a:lnTo>
                <a:lnTo>
                  <a:pt x="3917950" y="22352"/>
                </a:lnTo>
                <a:lnTo>
                  <a:pt x="3901567" y="18288"/>
                </a:lnTo>
                <a:lnTo>
                  <a:pt x="3853815" y="25781"/>
                </a:lnTo>
                <a:lnTo>
                  <a:pt x="3834384" y="33020"/>
                </a:lnTo>
                <a:lnTo>
                  <a:pt x="3827526" y="34925"/>
                </a:lnTo>
                <a:lnTo>
                  <a:pt x="3825367" y="35306"/>
                </a:lnTo>
                <a:lnTo>
                  <a:pt x="3822446" y="37846"/>
                </a:lnTo>
                <a:lnTo>
                  <a:pt x="3822192" y="42164"/>
                </a:lnTo>
                <a:lnTo>
                  <a:pt x="3823462" y="46609"/>
                </a:lnTo>
                <a:lnTo>
                  <a:pt x="3825367" y="47256"/>
                </a:lnTo>
                <a:lnTo>
                  <a:pt x="3835273" y="51308"/>
                </a:lnTo>
                <a:lnTo>
                  <a:pt x="3840607" y="51816"/>
                </a:lnTo>
                <a:lnTo>
                  <a:pt x="3846195" y="49288"/>
                </a:lnTo>
                <a:lnTo>
                  <a:pt x="3848735" y="47371"/>
                </a:lnTo>
                <a:lnTo>
                  <a:pt x="3850513" y="48133"/>
                </a:lnTo>
                <a:lnTo>
                  <a:pt x="3855720" y="52197"/>
                </a:lnTo>
                <a:lnTo>
                  <a:pt x="3859784" y="53987"/>
                </a:lnTo>
                <a:lnTo>
                  <a:pt x="3870960" y="54864"/>
                </a:lnTo>
                <a:lnTo>
                  <a:pt x="3878707" y="54483"/>
                </a:lnTo>
                <a:lnTo>
                  <a:pt x="3893058" y="54368"/>
                </a:lnTo>
                <a:lnTo>
                  <a:pt x="3900043" y="54737"/>
                </a:lnTo>
                <a:lnTo>
                  <a:pt x="3906901" y="54368"/>
                </a:lnTo>
                <a:lnTo>
                  <a:pt x="3931285" y="33147"/>
                </a:lnTo>
                <a:close/>
              </a:path>
              <a:path w="4799965" h="66675">
                <a:moveTo>
                  <a:pt x="4117594" y="37731"/>
                </a:moveTo>
                <a:lnTo>
                  <a:pt x="4115943" y="29591"/>
                </a:lnTo>
                <a:lnTo>
                  <a:pt x="4114927" y="24892"/>
                </a:lnTo>
                <a:lnTo>
                  <a:pt x="4109974" y="20320"/>
                </a:lnTo>
                <a:lnTo>
                  <a:pt x="4109974" y="31115"/>
                </a:lnTo>
                <a:lnTo>
                  <a:pt x="4109212" y="32512"/>
                </a:lnTo>
                <a:lnTo>
                  <a:pt x="4108704" y="33909"/>
                </a:lnTo>
                <a:lnTo>
                  <a:pt x="4106291" y="37592"/>
                </a:lnTo>
                <a:lnTo>
                  <a:pt x="4104259" y="40005"/>
                </a:lnTo>
                <a:lnTo>
                  <a:pt x="4102989" y="41783"/>
                </a:lnTo>
                <a:lnTo>
                  <a:pt x="4102989" y="42037"/>
                </a:lnTo>
                <a:lnTo>
                  <a:pt x="4102862" y="41910"/>
                </a:lnTo>
                <a:lnTo>
                  <a:pt x="4102481" y="42545"/>
                </a:lnTo>
                <a:lnTo>
                  <a:pt x="4102862" y="41783"/>
                </a:lnTo>
                <a:lnTo>
                  <a:pt x="4100195" y="36588"/>
                </a:lnTo>
                <a:lnTo>
                  <a:pt x="4099306" y="32512"/>
                </a:lnTo>
                <a:lnTo>
                  <a:pt x="4101084" y="29845"/>
                </a:lnTo>
                <a:lnTo>
                  <a:pt x="4104767" y="29591"/>
                </a:lnTo>
                <a:lnTo>
                  <a:pt x="4107307" y="30607"/>
                </a:lnTo>
                <a:lnTo>
                  <a:pt x="4109974" y="31115"/>
                </a:lnTo>
                <a:lnTo>
                  <a:pt x="4109974" y="20320"/>
                </a:lnTo>
                <a:lnTo>
                  <a:pt x="4109847" y="20193"/>
                </a:lnTo>
                <a:lnTo>
                  <a:pt x="4094607" y="18415"/>
                </a:lnTo>
                <a:lnTo>
                  <a:pt x="4088892" y="18288"/>
                </a:lnTo>
                <a:lnTo>
                  <a:pt x="4036060" y="24511"/>
                </a:lnTo>
                <a:lnTo>
                  <a:pt x="3991356" y="35941"/>
                </a:lnTo>
                <a:lnTo>
                  <a:pt x="3989832" y="38354"/>
                </a:lnTo>
                <a:lnTo>
                  <a:pt x="3989959" y="41021"/>
                </a:lnTo>
                <a:lnTo>
                  <a:pt x="3991864" y="42938"/>
                </a:lnTo>
                <a:lnTo>
                  <a:pt x="3999230" y="45720"/>
                </a:lnTo>
                <a:lnTo>
                  <a:pt x="4005072" y="47498"/>
                </a:lnTo>
                <a:lnTo>
                  <a:pt x="4011168" y="48387"/>
                </a:lnTo>
                <a:lnTo>
                  <a:pt x="4017772" y="47498"/>
                </a:lnTo>
                <a:lnTo>
                  <a:pt x="4020693" y="46736"/>
                </a:lnTo>
                <a:lnTo>
                  <a:pt x="4024503" y="47752"/>
                </a:lnTo>
                <a:lnTo>
                  <a:pt x="4062984" y="53086"/>
                </a:lnTo>
                <a:lnTo>
                  <a:pt x="4098544" y="54368"/>
                </a:lnTo>
                <a:lnTo>
                  <a:pt x="4103624" y="54229"/>
                </a:lnTo>
                <a:lnTo>
                  <a:pt x="4106545" y="52324"/>
                </a:lnTo>
                <a:lnTo>
                  <a:pt x="4103624" y="46736"/>
                </a:lnTo>
                <a:lnTo>
                  <a:pt x="4103243" y="45720"/>
                </a:lnTo>
                <a:lnTo>
                  <a:pt x="4103243" y="43815"/>
                </a:lnTo>
                <a:lnTo>
                  <a:pt x="4102989" y="42545"/>
                </a:lnTo>
                <a:lnTo>
                  <a:pt x="4102989" y="42418"/>
                </a:lnTo>
                <a:lnTo>
                  <a:pt x="4104513" y="42291"/>
                </a:lnTo>
                <a:lnTo>
                  <a:pt x="4106799" y="42164"/>
                </a:lnTo>
                <a:lnTo>
                  <a:pt x="4115435" y="40259"/>
                </a:lnTo>
                <a:lnTo>
                  <a:pt x="4117594" y="37731"/>
                </a:lnTo>
                <a:close/>
              </a:path>
              <a:path w="4799965" h="66675">
                <a:moveTo>
                  <a:pt x="4273296" y="28194"/>
                </a:moveTo>
                <a:lnTo>
                  <a:pt x="4270248" y="25019"/>
                </a:lnTo>
                <a:lnTo>
                  <a:pt x="4257294" y="20320"/>
                </a:lnTo>
                <a:lnTo>
                  <a:pt x="4249039" y="19050"/>
                </a:lnTo>
                <a:lnTo>
                  <a:pt x="4235958" y="22225"/>
                </a:lnTo>
                <a:lnTo>
                  <a:pt x="4232783" y="22352"/>
                </a:lnTo>
                <a:lnTo>
                  <a:pt x="4227576" y="20701"/>
                </a:lnTo>
                <a:lnTo>
                  <a:pt x="4214114" y="18288"/>
                </a:lnTo>
                <a:lnTo>
                  <a:pt x="4200906" y="19050"/>
                </a:lnTo>
                <a:lnTo>
                  <a:pt x="4187825" y="21844"/>
                </a:lnTo>
                <a:lnTo>
                  <a:pt x="4173347" y="26670"/>
                </a:lnTo>
                <a:lnTo>
                  <a:pt x="4172077" y="28321"/>
                </a:lnTo>
                <a:lnTo>
                  <a:pt x="4166616" y="33655"/>
                </a:lnTo>
                <a:lnTo>
                  <a:pt x="4207637" y="48018"/>
                </a:lnTo>
                <a:lnTo>
                  <a:pt x="4219067" y="48514"/>
                </a:lnTo>
                <a:lnTo>
                  <a:pt x="4230497" y="48514"/>
                </a:lnTo>
                <a:lnTo>
                  <a:pt x="4242054" y="47752"/>
                </a:lnTo>
                <a:lnTo>
                  <a:pt x="4250055" y="45974"/>
                </a:lnTo>
                <a:lnTo>
                  <a:pt x="4258183" y="44462"/>
                </a:lnTo>
                <a:lnTo>
                  <a:pt x="4270883" y="40525"/>
                </a:lnTo>
                <a:lnTo>
                  <a:pt x="4273296" y="36588"/>
                </a:lnTo>
                <a:lnTo>
                  <a:pt x="4273296" y="28194"/>
                </a:lnTo>
                <a:close/>
              </a:path>
              <a:path w="4799965" h="66675">
                <a:moveTo>
                  <a:pt x="4474337" y="30607"/>
                </a:moveTo>
                <a:lnTo>
                  <a:pt x="4473194" y="27559"/>
                </a:lnTo>
                <a:lnTo>
                  <a:pt x="4471670" y="26035"/>
                </a:lnTo>
                <a:lnTo>
                  <a:pt x="4466844" y="22733"/>
                </a:lnTo>
                <a:lnTo>
                  <a:pt x="4461129" y="21844"/>
                </a:lnTo>
                <a:lnTo>
                  <a:pt x="4455287" y="23241"/>
                </a:lnTo>
                <a:lnTo>
                  <a:pt x="4449699" y="26797"/>
                </a:lnTo>
                <a:lnTo>
                  <a:pt x="4447286" y="29083"/>
                </a:lnTo>
                <a:lnTo>
                  <a:pt x="4444873" y="29591"/>
                </a:lnTo>
                <a:lnTo>
                  <a:pt x="4440555" y="18415"/>
                </a:lnTo>
                <a:lnTo>
                  <a:pt x="4433824" y="18288"/>
                </a:lnTo>
                <a:lnTo>
                  <a:pt x="4421759" y="21463"/>
                </a:lnTo>
                <a:lnTo>
                  <a:pt x="4416552" y="21590"/>
                </a:lnTo>
                <a:lnTo>
                  <a:pt x="4414012" y="23749"/>
                </a:lnTo>
                <a:lnTo>
                  <a:pt x="4408551" y="26543"/>
                </a:lnTo>
                <a:lnTo>
                  <a:pt x="4402582" y="27051"/>
                </a:lnTo>
                <a:lnTo>
                  <a:pt x="4396613" y="26924"/>
                </a:lnTo>
                <a:lnTo>
                  <a:pt x="4390771" y="27686"/>
                </a:lnTo>
                <a:lnTo>
                  <a:pt x="4383278" y="26035"/>
                </a:lnTo>
                <a:lnTo>
                  <a:pt x="4375785" y="26670"/>
                </a:lnTo>
                <a:lnTo>
                  <a:pt x="4368292" y="28194"/>
                </a:lnTo>
                <a:lnTo>
                  <a:pt x="4360799" y="28829"/>
                </a:lnTo>
                <a:lnTo>
                  <a:pt x="4358005" y="28829"/>
                </a:lnTo>
                <a:lnTo>
                  <a:pt x="4354195" y="31115"/>
                </a:lnTo>
                <a:lnTo>
                  <a:pt x="4350639" y="35306"/>
                </a:lnTo>
                <a:lnTo>
                  <a:pt x="4349496" y="38862"/>
                </a:lnTo>
                <a:lnTo>
                  <a:pt x="4351528" y="42938"/>
                </a:lnTo>
                <a:lnTo>
                  <a:pt x="4355465" y="44958"/>
                </a:lnTo>
                <a:lnTo>
                  <a:pt x="4362196" y="45720"/>
                </a:lnTo>
                <a:lnTo>
                  <a:pt x="4367403" y="42799"/>
                </a:lnTo>
                <a:lnTo>
                  <a:pt x="4370070" y="44196"/>
                </a:lnTo>
                <a:lnTo>
                  <a:pt x="4380865" y="47637"/>
                </a:lnTo>
                <a:lnTo>
                  <a:pt x="4392041" y="48514"/>
                </a:lnTo>
                <a:lnTo>
                  <a:pt x="4403344" y="49149"/>
                </a:lnTo>
                <a:lnTo>
                  <a:pt x="4414139" y="51435"/>
                </a:lnTo>
                <a:lnTo>
                  <a:pt x="4449826" y="45593"/>
                </a:lnTo>
                <a:lnTo>
                  <a:pt x="4468114" y="42037"/>
                </a:lnTo>
                <a:lnTo>
                  <a:pt x="4471416" y="37084"/>
                </a:lnTo>
                <a:lnTo>
                  <a:pt x="4474337" y="30607"/>
                </a:lnTo>
                <a:close/>
              </a:path>
              <a:path w="4799965" h="66675">
                <a:moveTo>
                  <a:pt x="4650994" y="42164"/>
                </a:moveTo>
                <a:lnTo>
                  <a:pt x="4649724" y="38112"/>
                </a:lnTo>
                <a:lnTo>
                  <a:pt x="4647298" y="34671"/>
                </a:lnTo>
                <a:lnTo>
                  <a:pt x="4645774" y="32639"/>
                </a:lnTo>
                <a:lnTo>
                  <a:pt x="4643120" y="28829"/>
                </a:lnTo>
                <a:lnTo>
                  <a:pt x="4637024" y="23622"/>
                </a:lnTo>
                <a:lnTo>
                  <a:pt x="4627372" y="22834"/>
                </a:lnTo>
                <a:lnTo>
                  <a:pt x="4627372" y="36449"/>
                </a:lnTo>
                <a:lnTo>
                  <a:pt x="4627372" y="42418"/>
                </a:lnTo>
                <a:lnTo>
                  <a:pt x="4624959" y="44843"/>
                </a:lnTo>
                <a:lnTo>
                  <a:pt x="4622673" y="49288"/>
                </a:lnTo>
                <a:lnTo>
                  <a:pt x="4619244" y="45339"/>
                </a:lnTo>
                <a:lnTo>
                  <a:pt x="4616577" y="43319"/>
                </a:lnTo>
                <a:lnTo>
                  <a:pt x="4615561" y="39497"/>
                </a:lnTo>
                <a:lnTo>
                  <a:pt x="4617974" y="36322"/>
                </a:lnTo>
                <a:lnTo>
                  <a:pt x="4623562" y="34671"/>
                </a:lnTo>
                <a:lnTo>
                  <a:pt x="4627372" y="36449"/>
                </a:lnTo>
                <a:lnTo>
                  <a:pt x="4627372" y="22834"/>
                </a:lnTo>
                <a:lnTo>
                  <a:pt x="4620006" y="22225"/>
                </a:lnTo>
                <a:lnTo>
                  <a:pt x="4612132" y="21336"/>
                </a:lnTo>
                <a:lnTo>
                  <a:pt x="4572762" y="32639"/>
                </a:lnTo>
                <a:lnTo>
                  <a:pt x="4566539" y="32512"/>
                </a:lnTo>
                <a:lnTo>
                  <a:pt x="4560189" y="30988"/>
                </a:lnTo>
                <a:lnTo>
                  <a:pt x="4553966" y="30988"/>
                </a:lnTo>
                <a:lnTo>
                  <a:pt x="4552442" y="31369"/>
                </a:lnTo>
                <a:lnTo>
                  <a:pt x="4550537" y="33655"/>
                </a:lnTo>
                <a:lnTo>
                  <a:pt x="4547997" y="35560"/>
                </a:lnTo>
                <a:lnTo>
                  <a:pt x="4547743" y="38112"/>
                </a:lnTo>
                <a:lnTo>
                  <a:pt x="4620895" y="57785"/>
                </a:lnTo>
                <a:lnTo>
                  <a:pt x="4629404" y="56896"/>
                </a:lnTo>
                <a:lnTo>
                  <a:pt x="4636770" y="55880"/>
                </a:lnTo>
                <a:lnTo>
                  <a:pt x="4644250" y="49288"/>
                </a:lnTo>
                <a:lnTo>
                  <a:pt x="4645152" y="48514"/>
                </a:lnTo>
                <a:lnTo>
                  <a:pt x="4650105" y="47371"/>
                </a:lnTo>
                <a:lnTo>
                  <a:pt x="4650994" y="42164"/>
                </a:lnTo>
                <a:close/>
              </a:path>
              <a:path w="4799965" h="66675">
                <a:moveTo>
                  <a:pt x="4799965" y="39624"/>
                </a:moveTo>
                <a:lnTo>
                  <a:pt x="4788916" y="33274"/>
                </a:lnTo>
                <a:lnTo>
                  <a:pt x="4782947" y="30734"/>
                </a:lnTo>
                <a:lnTo>
                  <a:pt x="4770628" y="28829"/>
                </a:lnTo>
                <a:lnTo>
                  <a:pt x="4747768" y="27432"/>
                </a:lnTo>
                <a:lnTo>
                  <a:pt x="4727829" y="30734"/>
                </a:lnTo>
                <a:lnTo>
                  <a:pt x="4716526" y="33274"/>
                </a:lnTo>
                <a:lnTo>
                  <a:pt x="4706099" y="42545"/>
                </a:lnTo>
                <a:lnTo>
                  <a:pt x="4706239" y="47371"/>
                </a:lnTo>
                <a:lnTo>
                  <a:pt x="4721479" y="52070"/>
                </a:lnTo>
                <a:lnTo>
                  <a:pt x="4731372" y="54864"/>
                </a:lnTo>
                <a:lnTo>
                  <a:pt x="4751946" y="60337"/>
                </a:lnTo>
                <a:lnTo>
                  <a:pt x="4752848" y="60198"/>
                </a:lnTo>
                <a:lnTo>
                  <a:pt x="4758423" y="57912"/>
                </a:lnTo>
                <a:lnTo>
                  <a:pt x="4763643" y="53848"/>
                </a:lnTo>
                <a:lnTo>
                  <a:pt x="4773930" y="54991"/>
                </a:lnTo>
                <a:lnTo>
                  <a:pt x="4778870" y="55880"/>
                </a:lnTo>
                <a:lnTo>
                  <a:pt x="4786757" y="52324"/>
                </a:lnTo>
                <a:lnTo>
                  <a:pt x="4789932" y="52324"/>
                </a:lnTo>
                <a:lnTo>
                  <a:pt x="4798822" y="48133"/>
                </a:lnTo>
                <a:lnTo>
                  <a:pt x="4799965" y="39624"/>
                </a:lnTo>
                <a:close/>
              </a:path>
            </a:pathLst>
          </a:custGeom>
          <a:solidFill>
            <a:srgbClr val="4734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92273" y="1187272"/>
            <a:ext cx="4577715" cy="2720340"/>
          </a:xfrm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algn="ctr" marL="1360170" marR="1448435">
              <a:lnSpc>
                <a:spcPts val="5380"/>
              </a:lnSpc>
              <a:spcBef>
                <a:spcPts val="190"/>
              </a:spcBef>
            </a:pPr>
            <a:r>
              <a:rPr dirty="0" sz="4400" spc="-65">
                <a:solidFill>
                  <a:srgbClr val="402B2B"/>
                </a:solidFill>
              </a:rPr>
              <a:t>WASTE </a:t>
            </a:r>
            <a:r>
              <a:rPr dirty="0" sz="4400" spc="-25">
                <a:solidFill>
                  <a:srgbClr val="402B2B"/>
                </a:solidFill>
              </a:rPr>
              <a:t>AND</a:t>
            </a:r>
            <a:endParaRPr sz="4400"/>
          </a:p>
          <a:p>
            <a:pPr algn="ctr">
              <a:lnSpc>
                <a:spcPts val="5085"/>
              </a:lnSpc>
            </a:pPr>
            <a:r>
              <a:rPr dirty="0" sz="4400" spc="195">
                <a:solidFill>
                  <a:srgbClr val="402B2B"/>
                </a:solidFill>
              </a:rPr>
              <a:t>SUSTAINABILITY</a:t>
            </a:r>
            <a:endParaRPr sz="4400"/>
          </a:p>
          <a:p>
            <a:pPr algn="ctr" marL="22225">
              <a:lnSpc>
                <a:spcPct val="100000"/>
              </a:lnSpc>
            </a:pPr>
            <a:r>
              <a:rPr dirty="0" sz="4400" spc="210">
                <a:solidFill>
                  <a:srgbClr val="402B2B"/>
                </a:solidFill>
              </a:rPr>
              <a:t>IN</a:t>
            </a:r>
            <a:endParaRPr sz="4400"/>
          </a:p>
        </p:txBody>
      </p:sp>
      <p:sp>
        <p:nvSpPr>
          <p:cNvPr id="10" name="object 10" descr=""/>
          <p:cNvSpPr txBox="1"/>
          <p:nvPr/>
        </p:nvSpPr>
        <p:spPr>
          <a:xfrm>
            <a:off x="3436111" y="3882974"/>
            <a:ext cx="209740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90">
                <a:solidFill>
                  <a:srgbClr val="402B2B"/>
                </a:solidFill>
                <a:latin typeface="Cambria"/>
                <a:cs typeface="Cambria"/>
              </a:rPr>
              <a:t>HOSTEL</a:t>
            </a:r>
            <a:endParaRPr sz="4400">
              <a:latin typeface="Cambria"/>
              <a:cs typeface="Cambri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438400" y="862583"/>
            <a:ext cx="9476740" cy="4843780"/>
            <a:chOff x="2438400" y="862583"/>
            <a:chExt cx="9476740" cy="4843780"/>
          </a:xfrm>
        </p:grpSpPr>
        <p:sp>
          <p:nvSpPr>
            <p:cNvPr id="12" name="object 12" descr=""/>
            <p:cNvSpPr/>
            <p:nvPr/>
          </p:nvSpPr>
          <p:spPr>
            <a:xfrm>
              <a:off x="2438400" y="4709286"/>
              <a:ext cx="3935095" cy="106680"/>
            </a:xfrm>
            <a:custGeom>
              <a:avLst/>
              <a:gdLst/>
              <a:ahLst/>
              <a:cxnLst/>
              <a:rect l="l" t="t" r="r" b="b"/>
              <a:pathLst>
                <a:path w="3935095" h="106679">
                  <a:moveTo>
                    <a:pt x="1633220" y="44196"/>
                  </a:moveTo>
                  <a:lnTo>
                    <a:pt x="1579372" y="29337"/>
                  </a:lnTo>
                  <a:lnTo>
                    <a:pt x="0" y="44196"/>
                  </a:lnTo>
                  <a:lnTo>
                    <a:pt x="1579372" y="59182"/>
                  </a:lnTo>
                  <a:lnTo>
                    <a:pt x="1633220" y="44196"/>
                  </a:lnTo>
                  <a:close/>
                </a:path>
                <a:path w="3935095" h="106679">
                  <a:moveTo>
                    <a:pt x="1953768" y="33782"/>
                  </a:moveTo>
                  <a:lnTo>
                    <a:pt x="1949831" y="24511"/>
                  </a:lnTo>
                  <a:lnTo>
                    <a:pt x="1940560" y="20828"/>
                  </a:lnTo>
                  <a:lnTo>
                    <a:pt x="1929384" y="22352"/>
                  </a:lnTo>
                  <a:lnTo>
                    <a:pt x="1919986" y="29083"/>
                  </a:lnTo>
                  <a:lnTo>
                    <a:pt x="1916557" y="39878"/>
                  </a:lnTo>
                  <a:lnTo>
                    <a:pt x="1918589" y="51562"/>
                  </a:lnTo>
                  <a:lnTo>
                    <a:pt x="1922272" y="60833"/>
                  </a:lnTo>
                  <a:lnTo>
                    <a:pt x="1924304" y="64770"/>
                  </a:lnTo>
                  <a:lnTo>
                    <a:pt x="1926844" y="50927"/>
                  </a:lnTo>
                  <a:lnTo>
                    <a:pt x="1937131" y="45212"/>
                  </a:lnTo>
                  <a:lnTo>
                    <a:pt x="1948434" y="41656"/>
                  </a:lnTo>
                  <a:lnTo>
                    <a:pt x="1953768" y="33782"/>
                  </a:lnTo>
                  <a:close/>
                </a:path>
                <a:path w="3935095" h="106679">
                  <a:moveTo>
                    <a:pt x="2000885" y="39878"/>
                  </a:moveTo>
                  <a:lnTo>
                    <a:pt x="1997583" y="29083"/>
                  </a:lnTo>
                  <a:lnTo>
                    <a:pt x="1988058" y="22352"/>
                  </a:lnTo>
                  <a:lnTo>
                    <a:pt x="1976882" y="20828"/>
                  </a:lnTo>
                  <a:lnTo>
                    <a:pt x="1967484" y="24511"/>
                  </a:lnTo>
                  <a:lnTo>
                    <a:pt x="1963547" y="33782"/>
                  </a:lnTo>
                  <a:lnTo>
                    <a:pt x="1968881" y="41656"/>
                  </a:lnTo>
                  <a:lnTo>
                    <a:pt x="1980184" y="45212"/>
                  </a:lnTo>
                  <a:lnTo>
                    <a:pt x="1990471" y="50927"/>
                  </a:lnTo>
                  <a:lnTo>
                    <a:pt x="1993011" y="64770"/>
                  </a:lnTo>
                  <a:lnTo>
                    <a:pt x="1995043" y="60833"/>
                  </a:lnTo>
                  <a:lnTo>
                    <a:pt x="1998853" y="51562"/>
                  </a:lnTo>
                  <a:lnTo>
                    <a:pt x="2000885" y="39878"/>
                  </a:lnTo>
                  <a:close/>
                </a:path>
                <a:path w="3935095" h="106679">
                  <a:moveTo>
                    <a:pt x="2275967" y="76835"/>
                  </a:moveTo>
                  <a:lnTo>
                    <a:pt x="2274697" y="61595"/>
                  </a:lnTo>
                  <a:lnTo>
                    <a:pt x="2267585" y="51435"/>
                  </a:lnTo>
                  <a:lnTo>
                    <a:pt x="2261235" y="46863"/>
                  </a:lnTo>
                  <a:lnTo>
                    <a:pt x="2259076" y="44831"/>
                  </a:lnTo>
                  <a:lnTo>
                    <a:pt x="2255012" y="41656"/>
                  </a:lnTo>
                  <a:lnTo>
                    <a:pt x="2247900" y="36957"/>
                  </a:lnTo>
                  <a:lnTo>
                    <a:pt x="2239264" y="32766"/>
                  </a:lnTo>
                  <a:lnTo>
                    <a:pt x="2238629" y="32385"/>
                  </a:lnTo>
                  <a:lnTo>
                    <a:pt x="2227199" y="28575"/>
                  </a:lnTo>
                  <a:lnTo>
                    <a:pt x="2213737" y="26416"/>
                  </a:lnTo>
                  <a:lnTo>
                    <a:pt x="2206498" y="26035"/>
                  </a:lnTo>
                  <a:lnTo>
                    <a:pt x="2195245" y="26416"/>
                  </a:lnTo>
                  <a:lnTo>
                    <a:pt x="2198484" y="26416"/>
                  </a:lnTo>
                  <a:lnTo>
                    <a:pt x="2159889" y="35941"/>
                  </a:lnTo>
                  <a:lnTo>
                    <a:pt x="2115693" y="60452"/>
                  </a:lnTo>
                  <a:lnTo>
                    <a:pt x="2108327" y="64897"/>
                  </a:lnTo>
                  <a:lnTo>
                    <a:pt x="2062353" y="87884"/>
                  </a:lnTo>
                  <a:lnTo>
                    <a:pt x="2022475" y="99695"/>
                  </a:lnTo>
                  <a:lnTo>
                    <a:pt x="2006854" y="101219"/>
                  </a:lnTo>
                  <a:lnTo>
                    <a:pt x="1999234" y="101219"/>
                  </a:lnTo>
                  <a:lnTo>
                    <a:pt x="1991868" y="100711"/>
                  </a:lnTo>
                  <a:lnTo>
                    <a:pt x="1984629" y="99695"/>
                  </a:lnTo>
                  <a:lnTo>
                    <a:pt x="1977898" y="98171"/>
                  </a:lnTo>
                  <a:lnTo>
                    <a:pt x="1974469" y="97282"/>
                  </a:lnTo>
                  <a:lnTo>
                    <a:pt x="1979295" y="97917"/>
                  </a:lnTo>
                  <a:lnTo>
                    <a:pt x="1986788" y="98425"/>
                  </a:lnTo>
                  <a:lnTo>
                    <a:pt x="1994535" y="98425"/>
                  </a:lnTo>
                  <a:lnTo>
                    <a:pt x="2002409" y="97917"/>
                  </a:lnTo>
                  <a:lnTo>
                    <a:pt x="2005076" y="97282"/>
                  </a:lnTo>
                  <a:lnTo>
                    <a:pt x="2013661" y="95250"/>
                  </a:lnTo>
                  <a:lnTo>
                    <a:pt x="2051177" y="86360"/>
                  </a:lnTo>
                  <a:lnTo>
                    <a:pt x="2057400" y="83820"/>
                  </a:lnTo>
                  <a:lnTo>
                    <a:pt x="2067052" y="79883"/>
                  </a:lnTo>
                  <a:lnTo>
                    <a:pt x="2112645" y="57023"/>
                  </a:lnTo>
                  <a:lnTo>
                    <a:pt x="2135886" y="43688"/>
                  </a:lnTo>
                  <a:lnTo>
                    <a:pt x="2140204" y="41275"/>
                  </a:lnTo>
                  <a:lnTo>
                    <a:pt x="2146681" y="37846"/>
                  </a:lnTo>
                  <a:lnTo>
                    <a:pt x="2148675" y="36957"/>
                  </a:lnTo>
                  <a:lnTo>
                    <a:pt x="2151126" y="35687"/>
                  </a:lnTo>
                  <a:lnTo>
                    <a:pt x="2189734" y="22987"/>
                  </a:lnTo>
                  <a:lnTo>
                    <a:pt x="2206421" y="21844"/>
                  </a:lnTo>
                  <a:lnTo>
                    <a:pt x="2210600" y="21844"/>
                  </a:lnTo>
                  <a:lnTo>
                    <a:pt x="2215261" y="22098"/>
                  </a:lnTo>
                  <a:lnTo>
                    <a:pt x="2221357" y="23495"/>
                  </a:lnTo>
                  <a:lnTo>
                    <a:pt x="2227834" y="24511"/>
                  </a:lnTo>
                  <a:lnTo>
                    <a:pt x="2233041" y="26416"/>
                  </a:lnTo>
                  <a:lnTo>
                    <a:pt x="2246503" y="30861"/>
                  </a:lnTo>
                  <a:lnTo>
                    <a:pt x="2251329" y="33794"/>
                  </a:lnTo>
                  <a:lnTo>
                    <a:pt x="2249805" y="28829"/>
                  </a:lnTo>
                  <a:lnTo>
                    <a:pt x="2243061" y="21844"/>
                  </a:lnTo>
                  <a:lnTo>
                    <a:pt x="2239391" y="17907"/>
                  </a:lnTo>
                  <a:lnTo>
                    <a:pt x="2203450" y="1397"/>
                  </a:lnTo>
                  <a:lnTo>
                    <a:pt x="2189124" y="0"/>
                  </a:lnTo>
                  <a:lnTo>
                    <a:pt x="2179447" y="0"/>
                  </a:lnTo>
                  <a:lnTo>
                    <a:pt x="2135251" y="11430"/>
                  </a:lnTo>
                  <a:lnTo>
                    <a:pt x="2132711" y="12827"/>
                  </a:lnTo>
                  <a:lnTo>
                    <a:pt x="2128520" y="14605"/>
                  </a:lnTo>
                  <a:lnTo>
                    <a:pt x="2127631" y="15240"/>
                  </a:lnTo>
                  <a:lnTo>
                    <a:pt x="2125980" y="16002"/>
                  </a:lnTo>
                  <a:lnTo>
                    <a:pt x="2122551" y="17907"/>
                  </a:lnTo>
                  <a:lnTo>
                    <a:pt x="2117852" y="20701"/>
                  </a:lnTo>
                  <a:lnTo>
                    <a:pt x="2112899" y="23495"/>
                  </a:lnTo>
                  <a:lnTo>
                    <a:pt x="2066798" y="51181"/>
                  </a:lnTo>
                  <a:lnTo>
                    <a:pt x="2025523" y="72009"/>
                  </a:lnTo>
                  <a:lnTo>
                    <a:pt x="1981581" y="83820"/>
                  </a:lnTo>
                  <a:lnTo>
                    <a:pt x="1976882" y="83820"/>
                  </a:lnTo>
                  <a:lnTo>
                    <a:pt x="1978863" y="82169"/>
                  </a:lnTo>
                  <a:lnTo>
                    <a:pt x="1979930" y="81280"/>
                  </a:lnTo>
                  <a:lnTo>
                    <a:pt x="1992782" y="66802"/>
                  </a:lnTo>
                  <a:lnTo>
                    <a:pt x="1992566" y="66802"/>
                  </a:lnTo>
                  <a:lnTo>
                    <a:pt x="1992007" y="67437"/>
                  </a:lnTo>
                  <a:lnTo>
                    <a:pt x="1991868" y="67437"/>
                  </a:lnTo>
                  <a:lnTo>
                    <a:pt x="1989582" y="68834"/>
                  </a:lnTo>
                  <a:lnTo>
                    <a:pt x="1987550" y="70358"/>
                  </a:lnTo>
                  <a:lnTo>
                    <a:pt x="1958721" y="82169"/>
                  </a:lnTo>
                  <a:lnTo>
                    <a:pt x="1952625" y="80899"/>
                  </a:lnTo>
                  <a:lnTo>
                    <a:pt x="1927606" y="68834"/>
                  </a:lnTo>
                  <a:lnTo>
                    <a:pt x="1925955" y="67818"/>
                  </a:lnTo>
                  <a:lnTo>
                    <a:pt x="1925535" y="67437"/>
                  </a:lnTo>
                  <a:lnTo>
                    <a:pt x="1925116" y="67195"/>
                  </a:lnTo>
                  <a:lnTo>
                    <a:pt x="1925294" y="67437"/>
                  </a:lnTo>
                  <a:lnTo>
                    <a:pt x="1924964" y="67437"/>
                  </a:lnTo>
                  <a:lnTo>
                    <a:pt x="1925193" y="67691"/>
                  </a:lnTo>
                  <a:lnTo>
                    <a:pt x="1940433" y="83820"/>
                  </a:lnTo>
                  <a:lnTo>
                    <a:pt x="1935607" y="83820"/>
                  </a:lnTo>
                  <a:lnTo>
                    <a:pt x="1898523" y="74676"/>
                  </a:lnTo>
                  <a:lnTo>
                    <a:pt x="1850517" y="51181"/>
                  </a:lnTo>
                  <a:lnTo>
                    <a:pt x="1809115" y="26416"/>
                  </a:lnTo>
                  <a:lnTo>
                    <a:pt x="1804416" y="23495"/>
                  </a:lnTo>
                  <a:lnTo>
                    <a:pt x="1801583" y="21844"/>
                  </a:lnTo>
                  <a:lnTo>
                    <a:pt x="1799463" y="20701"/>
                  </a:lnTo>
                  <a:lnTo>
                    <a:pt x="1794764" y="17907"/>
                  </a:lnTo>
                  <a:lnTo>
                    <a:pt x="1791335" y="16002"/>
                  </a:lnTo>
                  <a:lnTo>
                    <a:pt x="1789684" y="15240"/>
                  </a:lnTo>
                  <a:lnTo>
                    <a:pt x="1788668" y="14605"/>
                  </a:lnTo>
                  <a:lnTo>
                    <a:pt x="1787398" y="13970"/>
                  </a:lnTo>
                  <a:lnTo>
                    <a:pt x="1784604" y="12827"/>
                  </a:lnTo>
                  <a:lnTo>
                    <a:pt x="1781937" y="11430"/>
                  </a:lnTo>
                  <a:lnTo>
                    <a:pt x="1779397" y="10414"/>
                  </a:lnTo>
                  <a:lnTo>
                    <a:pt x="1737741" y="0"/>
                  </a:lnTo>
                  <a:lnTo>
                    <a:pt x="1727606" y="0"/>
                  </a:lnTo>
                  <a:lnTo>
                    <a:pt x="1682750" y="13970"/>
                  </a:lnTo>
                  <a:lnTo>
                    <a:pt x="1665846" y="33794"/>
                  </a:lnTo>
                  <a:lnTo>
                    <a:pt x="1670939" y="30861"/>
                  </a:lnTo>
                  <a:lnTo>
                    <a:pt x="1684528" y="26416"/>
                  </a:lnTo>
                  <a:lnTo>
                    <a:pt x="1689735" y="24511"/>
                  </a:lnTo>
                  <a:lnTo>
                    <a:pt x="1696085" y="23495"/>
                  </a:lnTo>
                  <a:lnTo>
                    <a:pt x="1702308" y="22098"/>
                  </a:lnTo>
                  <a:lnTo>
                    <a:pt x="1706880" y="21844"/>
                  </a:lnTo>
                  <a:lnTo>
                    <a:pt x="1716532" y="21844"/>
                  </a:lnTo>
                  <a:lnTo>
                    <a:pt x="1766443" y="35687"/>
                  </a:lnTo>
                  <a:lnTo>
                    <a:pt x="1777111" y="41275"/>
                  </a:lnTo>
                  <a:lnTo>
                    <a:pt x="1781556" y="43688"/>
                  </a:lnTo>
                  <a:lnTo>
                    <a:pt x="1797558" y="52959"/>
                  </a:lnTo>
                  <a:lnTo>
                    <a:pt x="1804670" y="57023"/>
                  </a:lnTo>
                  <a:lnTo>
                    <a:pt x="1850263" y="79883"/>
                  </a:lnTo>
                  <a:lnTo>
                    <a:pt x="1890395" y="93726"/>
                  </a:lnTo>
                  <a:lnTo>
                    <a:pt x="1922780" y="98425"/>
                  </a:lnTo>
                  <a:lnTo>
                    <a:pt x="1930527" y="98425"/>
                  </a:lnTo>
                  <a:lnTo>
                    <a:pt x="1938020" y="97917"/>
                  </a:lnTo>
                  <a:lnTo>
                    <a:pt x="1942465" y="97282"/>
                  </a:lnTo>
                  <a:lnTo>
                    <a:pt x="1942884" y="97282"/>
                  </a:lnTo>
                  <a:lnTo>
                    <a:pt x="1939671" y="98171"/>
                  </a:lnTo>
                  <a:lnTo>
                    <a:pt x="1932813" y="99695"/>
                  </a:lnTo>
                  <a:lnTo>
                    <a:pt x="1925701" y="100711"/>
                  </a:lnTo>
                  <a:lnTo>
                    <a:pt x="1918335" y="101219"/>
                  </a:lnTo>
                  <a:lnTo>
                    <a:pt x="1910715" y="101219"/>
                  </a:lnTo>
                  <a:lnTo>
                    <a:pt x="1871091" y="93726"/>
                  </a:lnTo>
                  <a:lnTo>
                    <a:pt x="1824228" y="73152"/>
                  </a:lnTo>
                  <a:lnTo>
                    <a:pt x="1772793" y="43180"/>
                  </a:lnTo>
                  <a:lnTo>
                    <a:pt x="1765427" y="39497"/>
                  </a:lnTo>
                  <a:lnTo>
                    <a:pt x="1757680" y="35941"/>
                  </a:lnTo>
                  <a:lnTo>
                    <a:pt x="1749933" y="32893"/>
                  </a:lnTo>
                  <a:lnTo>
                    <a:pt x="1749425" y="32766"/>
                  </a:lnTo>
                  <a:lnTo>
                    <a:pt x="1742059" y="30353"/>
                  </a:lnTo>
                  <a:lnTo>
                    <a:pt x="1734591" y="28575"/>
                  </a:lnTo>
                  <a:lnTo>
                    <a:pt x="1734756" y="28575"/>
                  </a:lnTo>
                  <a:lnTo>
                    <a:pt x="1726311" y="27051"/>
                  </a:lnTo>
                  <a:lnTo>
                    <a:pt x="1719846" y="26416"/>
                  </a:lnTo>
                  <a:lnTo>
                    <a:pt x="1722374" y="26416"/>
                  </a:lnTo>
                  <a:lnTo>
                    <a:pt x="1710944" y="26035"/>
                  </a:lnTo>
                  <a:lnTo>
                    <a:pt x="1703578" y="26416"/>
                  </a:lnTo>
                  <a:lnTo>
                    <a:pt x="1662557" y="41656"/>
                  </a:lnTo>
                  <a:lnTo>
                    <a:pt x="1656969" y="46228"/>
                  </a:lnTo>
                  <a:lnTo>
                    <a:pt x="1649730" y="51435"/>
                  </a:lnTo>
                  <a:lnTo>
                    <a:pt x="1642491" y="61595"/>
                  </a:lnTo>
                  <a:lnTo>
                    <a:pt x="1641348" y="76835"/>
                  </a:lnTo>
                  <a:lnTo>
                    <a:pt x="1648333" y="86360"/>
                  </a:lnTo>
                  <a:lnTo>
                    <a:pt x="1660017" y="88519"/>
                  </a:lnTo>
                  <a:lnTo>
                    <a:pt x="1670812" y="84201"/>
                  </a:lnTo>
                  <a:lnTo>
                    <a:pt x="1675066" y="74676"/>
                  </a:lnTo>
                  <a:lnTo>
                    <a:pt x="1675206" y="74676"/>
                  </a:lnTo>
                  <a:lnTo>
                    <a:pt x="1669669" y="65786"/>
                  </a:lnTo>
                  <a:lnTo>
                    <a:pt x="1660398" y="60579"/>
                  </a:lnTo>
                  <a:lnTo>
                    <a:pt x="1655064" y="54864"/>
                  </a:lnTo>
                  <a:lnTo>
                    <a:pt x="1691767" y="33909"/>
                  </a:lnTo>
                  <a:lnTo>
                    <a:pt x="1704086" y="32766"/>
                  </a:lnTo>
                  <a:lnTo>
                    <a:pt x="1717421" y="33401"/>
                  </a:lnTo>
                  <a:lnTo>
                    <a:pt x="1760093" y="46863"/>
                  </a:lnTo>
                  <a:lnTo>
                    <a:pt x="1803781" y="71501"/>
                  </a:lnTo>
                  <a:lnTo>
                    <a:pt x="1819148" y="79883"/>
                  </a:lnTo>
                  <a:lnTo>
                    <a:pt x="1868043" y="100330"/>
                  </a:lnTo>
                  <a:lnTo>
                    <a:pt x="1902206" y="106426"/>
                  </a:lnTo>
                  <a:lnTo>
                    <a:pt x="1918220" y="106426"/>
                  </a:lnTo>
                  <a:lnTo>
                    <a:pt x="1938235" y="101219"/>
                  </a:lnTo>
                  <a:lnTo>
                    <a:pt x="1953374" y="97282"/>
                  </a:lnTo>
                  <a:lnTo>
                    <a:pt x="1956308" y="96520"/>
                  </a:lnTo>
                  <a:lnTo>
                    <a:pt x="1958721" y="95250"/>
                  </a:lnTo>
                  <a:lnTo>
                    <a:pt x="1961261" y="96520"/>
                  </a:lnTo>
                  <a:lnTo>
                    <a:pt x="1969516" y="99949"/>
                  </a:lnTo>
                  <a:lnTo>
                    <a:pt x="1983232" y="104140"/>
                  </a:lnTo>
                  <a:lnTo>
                    <a:pt x="1999627" y="106426"/>
                  </a:lnTo>
                  <a:lnTo>
                    <a:pt x="2015236" y="106426"/>
                  </a:lnTo>
                  <a:lnTo>
                    <a:pt x="2098421" y="79883"/>
                  </a:lnTo>
                  <a:lnTo>
                    <a:pt x="2143252" y="54483"/>
                  </a:lnTo>
                  <a:lnTo>
                    <a:pt x="2157476" y="46863"/>
                  </a:lnTo>
                  <a:lnTo>
                    <a:pt x="2171700" y="40640"/>
                  </a:lnTo>
                  <a:lnTo>
                    <a:pt x="2186051" y="36068"/>
                  </a:lnTo>
                  <a:lnTo>
                    <a:pt x="2200148" y="33401"/>
                  </a:lnTo>
                  <a:lnTo>
                    <a:pt x="2213356" y="32766"/>
                  </a:lnTo>
                  <a:lnTo>
                    <a:pt x="2225802" y="33909"/>
                  </a:lnTo>
                  <a:lnTo>
                    <a:pt x="2262251" y="54864"/>
                  </a:lnTo>
                  <a:lnTo>
                    <a:pt x="2257158" y="60452"/>
                  </a:lnTo>
                  <a:lnTo>
                    <a:pt x="2257044" y="60579"/>
                  </a:lnTo>
                  <a:lnTo>
                    <a:pt x="2247773" y="65786"/>
                  </a:lnTo>
                  <a:lnTo>
                    <a:pt x="2242223" y="74676"/>
                  </a:lnTo>
                  <a:lnTo>
                    <a:pt x="2242362" y="74676"/>
                  </a:lnTo>
                  <a:lnTo>
                    <a:pt x="2246503" y="84201"/>
                  </a:lnTo>
                  <a:lnTo>
                    <a:pt x="2257298" y="88519"/>
                  </a:lnTo>
                  <a:lnTo>
                    <a:pt x="2268982" y="86360"/>
                  </a:lnTo>
                  <a:lnTo>
                    <a:pt x="2275967" y="76835"/>
                  </a:lnTo>
                  <a:close/>
                </a:path>
                <a:path w="3935095" h="106679">
                  <a:moveTo>
                    <a:pt x="3934968" y="44196"/>
                  </a:moveTo>
                  <a:lnTo>
                    <a:pt x="2355469" y="29337"/>
                  </a:lnTo>
                  <a:lnTo>
                    <a:pt x="2301748" y="44196"/>
                  </a:lnTo>
                  <a:lnTo>
                    <a:pt x="2355469" y="59182"/>
                  </a:lnTo>
                  <a:lnTo>
                    <a:pt x="3934968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67984" y="862583"/>
              <a:ext cx="5946648" cy="4843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096" y="0"/>
            <a:ext cx="10024872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2" cy="2916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4" cy="3352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1380" cy="91440"/>
            </a:xfrm>
            <a:custGeom>
              <a:avLst/>
              <a:gdLst/>
              <a:ahLst/>
              <a:cxnLst/>
              <a:rect l="l" t="t" r="r" b="b"/>
              <a:pathLst>
                <a:path w="2151379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1379" h="91439">
                  <a:moveTo>
                    <a:pt x="502539" y="38735"/>
                  </a:moveTo>
                  <a:lnTo>
                    <a:pt x="500380" y="32258"/>
                  </a:lnTo>
                  <a:lnTo>
                    <a:pt x="496316" y="26670"/>
                  </a:lnTo>
                  <a:lnTo>
                    <a:pt x="493522" y="23368"/>
                  </a:lnTo>
                  <a:lnTo>
                    <a:pt x="464185" y="10756"/>
                  </a:lnTo>
                  <a:lnTo>
                    <a:pt x="464185" y="29591"/>
                  </a:lnTo>
                  <a:lnTo>
                    <a:pt x="464185" y="39243"/>
                  </a:lnTo>
                  <a:lnTo>
                    <a:pt x="460248" y="43053"/>
                  </a:lnTo>
                  <a:lnTo>
                    <a:pt x="456565" y="50038"/>
                  </a:lnTo>
                  <a:lnTo>
                    <a:pt x="451104" y="43688"/>
                  </a:lnTo>
                  <a:lnTo>
                    <a:pt x="446786" y="40640"/>
                  </a:lnTo>
                  <a:lnTo>
                    <a:pt x="445135" y="34417"/>
                  </a:lnTo>
                  <a:lnTo>
                    <a:pt x="449072" y="29337"/>
                  </a:lnTo>
                  <a:lnTo>
                    <a:pt x="458216" y="26670"/>
                  </a:lnTo>
                  <a:lnTo>
                    <a:pt x="464185" y="29591"/>
                  </a:lnTo>
                  <a:lnTo>
                    <a:pt x="464185" y="10756"/>
                  </a:lnTo>
                  <a:lnTo>
                    <a:pt x="455422" y="6985"/>
                  </a:lnTo>
                  <a:lnTo>
                    <a:pt x="436626" y="6096"/>
                  </a:lnTo>
                  <a:lnTo>
                    <a:pt x="384429" y="15621"/>
                  </a:lnTo>
                  <a:lnTo>
                    <a:pt x="375920" y="23368"/>
                  </a:lnTo>
                  <a:lnTo>
                    <a:pt x="365887" y="23368"/>
                  </a:lnTo>
                  <a:lnTo>
                    <a:pt x="355473" y="20701"/>
                  </a:lnTo>
                  <a:lnTo>
                    <a:pt x="345567" y="20828"/>
                  </a:lnTo>
                  <a:lnTo>
                    <a:pt x="344424" y="21209"/>
                  </a:lnTo>
                  <a:lnTo>
                    <a:pt x="343027" y="21336"/>
                  </a:lnTo>
                  <a:lnTo>
                    <a:pt x="339979" y="25146"/>
                  </a:lnTo>
                  <a:lnTo>
                    <a:pt x="335788" y="28194"/>
                  </a:lnTo>
                  <a:lnTo>
                    <a:pt x="335407" y="32258"/>
                  </a:lnTo>
                  <a:lnTo>
                    <a:pt x="453898" y="63881"/>
                  </a:lnTo>
                  <a:lnTo>
                    <a:pt x="463804" y="62611"/>
                  </a:lnTo>
                  <a:lnTo>
                    <a:pt x="472948" y="60706"/>
                  </a:lnTo>
                  <a:lnTo>
                    <a:pt x="481457" y="57404"/>
                  </a:lnTo>
                  <a:lnTo>
                    <a:pt x="489077" y="52197"/>
                  </a:lnTo>
                  <a:lnTo>
                    <a:pt x="491617" y="50038"/>
                  </a:lnTo>
                  <a:lnTo>
                    <a:pt x="493014" y="48895"/>
                  </a:lnTo>
                  <a:lnTo>
                    <a:pt x="501015" y="47117"/>
                  </a:lnTo>
                  <a:lnTo>
                    <a:pt x="502539" y="38735"/>
                  </a:lnTo>
                  <a:close/>
                </a:path>
                <a:path w="2151379" h="91439">
                  <a:moveTo>
                    <a:pt x="746506" y="43942"/>
                  </a:moveTo>
                  <a:lnTo>
                    <a:pt x="745490" y="36449"/>
                  </a:lnTo>
                  <a:lnTo>
                    <a:pt x="702183" y="17653"/>
                  </a:lnTo>
                  <a:lnTo>
                    <a:pt x="691261" y="16764"/>
                  </a:lnTo>
                  <a:lnTo>
                    <a:pt x="664972" y="15240"/>
                  </a:lnTo>
                  <a:lnTo>
                    <a:pt x="632841" y="21082"/>
                  </a:lnTo>
                  <a:lnTo>
                    <a:pt x="614426" y="25527"/>
                  </a:lnTo>
                  <a:lnTo>
                    <a:pt x="597408" y="41656"/>
                  </a:lnTo>
                  <a:lnTo>
                    <a:pt x="597662" y="50038"/>
                  </a:lnTo>
                  <a:lnTo>
                    <a:pt x="622300" y="58420"/>
                  </a:lnTo>
                  <a:lnTo>
                    <a:pt x="671957" y="72898"/>
                  </a:lnTo>
                  <a:lnTo>
                    <a:pt x="673481" y="72644"/>
                  </a:lnTo>
                  <a:lnTo>
                    <a:pt x="686562" y="65659"/>
                  </a:lnTo>
                  <a:lnTo>
                    <a:pt x="692531" y="63119"/>
                  </a:lnTo>
                  <a:lnTo>
                    <a:pt x="698119" y="62484"/>
                  </a:lnTo>
                  <a:lnTo>
                    <a:pt x="704977" y="63246"/>
                  </a:lnTo>
                  <a:lnTo>
                    <a:pt x="711581" y="63627"/>
                  </a:lnTo>
                  <a:lnTo>
                    <a:pt x="718058" y="62992"/>
                  </a:lnTo>
                  <a:lnTo>
                    <a:pt x="724408" y="60833"/>
                  </a:lnTo>
                  <a:lnTo>
                    <a:pt x="728472" y="58928"/>
                  </a:lnTo>
                  <a:lnTo>
                    <a:pt x="733552" y="58928"/>
                  </a:lnTo>
                  <a:lnTo>
                    <a:pt x="737489" y="56896"/>
                  </a:lnTo>
                  <a:lnTo>
                    <a:pt x="743712" y="51308"/>
                  </a:lnTo>
                  <a:lnTo>
                    <a:pt x="746506" y="43942"/>
                  </a:lnTo>
                  <a:close/>
                </a:path>
                <a:path w="2151379" h="91439">
                  <a:moveTo>
                    <a:pt x="1051179" y="48895"/>
                  </a:moveTo>
                  <a:lnTo>
                    <a:pt x="1049782" y="46228"/>
                  </a:lnTo>
                  <a:lnTo>
                    <a:pt x="1040130" y="40132"/>
                  </a:lnTo>
                  <a:lnTo>
                    <a:pt x="1031367" y="35814"/>
                  </a:lnTo>
                  <a:lnTo>
                    <a:pt x="1022477" y="33528"/>
                  </a:lnTo>
                  <a:lnTo>
                    <a:pt x="1013841" y="34798"/>
                  </a:lnTo>
                  <a:lnTo>
                    <a:pt x="1000633" y="37465"/>
                  </a:lnTo>
                  <a:lnTo>
                    <a:pt x="988314" y="36322"/>
                  </a:lnTo>
                  <a:lnTo>
                    <a:pt x="977265" y="34925"/>
                  </a:lnTo>
                  <a:lnTo>
                    <a:pt x="968121" y="36322"/>
                  </a:lnTo>
                  <a:lnTo>
                    <a:pt x="945642" y="35687"/>
                  </a:lnTo>
                  <a:lnTo>
                    <a:pt x="936371" y="35687"/>
                  </a:lnTo>
                  <a:lnTo>
                    <a:pt x="911479" y="38227"/>
                  </a:lnTo>
                  <a:lnTo>
                    <a:pt x="904240" y="41021"/>
                  </a:lnTo>
                  <a:lnTo>
                    <a:pt x="899160" y="48260"/>
                  </a:lnTo>
                  <a:lnTo>
                    <a:pt x="918972" y="56896"/>
                  </a:lnTo>
                  <a:lnTo>
                    <a:pt x="930783" y="60833"/>
                  </a:lnTo>
                  <a:lnTo>
                    <a:pt x="937133" y="60579"/>
                  </a:lnTo>
                  <a:lnTo>
                    <a:pt x="950087" y="58166"/>
                  </a:lnTo>
                  <a:lnTo>
                    <a:pt x="975487" y="52070"/>
                  </a:lnTo>
                  <a:lnTo>
                    <a:pt x="979043" y="51816"/>
                  </a:lnTo>
                  <a:lnTo>
                    <a:pt x="981710" y="52705"/>
                  </a:lnTo>
                  <a:lnTo>
                    <a:pt x="999490" y="57277"/>
                  </a:lnTo>
                  <a:lnTo>
                    <a:pt x="1016508" y="59055"/>
                  </a:lnTo>
                  <a:lnTo>
                    <a:pt x="1032256" y="58420"/>
                  </a:lnTo>
                  <a:lnTo>
                    <a:pt x="1046607" y="54864"/>
                  </a:lnTo>
                  <a:lnTo>
                    <a:pt x="1048512" y="54229"/>
                  </a:lnTo>
                  <a:lnTo>
                    <a:pt x="1050671" y="52197"/>
                  </a:lnTo>
                  <a:lnTo>
                    <a:pt x="1051179" y="48895"/>
                  </a:lnTo>
                  <a:close/>
                </a:path>
                <a:path w="2151379" h="91439">
                  <a:moveTo>
                    <a:pt x="1316355" y="54737"/>
                  </a:moveTo>
                  <a:lnTo>
                    <a:pt x="1277366" y="27051"/>
                  </a:lnTo>
                  <a:lnTo>
                    <a:pt x="1258570" y="24384"/>
                  </a:lnTo>
                  <a:lnTo>
                    <a:pt x="1250061" y="25019"/>
                  </a:lnTo>
                  <a:lnTo>
                    <a:pt x="1241933" y="27559"/>
                  </a:lnTo>
                  <a:lnTo>
                    <a:pt x="1233932" y="30480"/>
                  </a:lnTo>
                  <a:lnTo>
                    <a:pt x="1226185" y="32385"/>
                  </a:lnTo>
                  <a:lnTo>
                    <a:pt x="1218184" y="32639"/>
                  </a:lnTo>
                  <a:lnTo>
                    <a:pt x="1209929" y="32385"/>
                  </a:lnTo>
                  <a:lnTo>
                    <a:pt x="1201534" y="32766"/>
                  </a:lnTo>
                  <a:lnTo>
                    <a:pt x="1193406" y="35052"/>
                  </a:lnTo>
                  <a:lnTo>
                    <a:pt x="1187450" y="37973"/>
                  </a:lnTo>
                  <a:lnTo>
                    <a:pt x="1180833" y="40259"/>
                  </a:lnTo>
                  <a:lnTo>
                    <a:pt x="1167638" y="47244"/>
                  </a:lnTo>
                  <a:lnTo>
                    <a:pt x="1167384" y="57023"/>
                  </a:lnTo>
                  <a:lnTo>
                    <a:pt x="1180833" y="63754"/>
                  </a:lnTo>
                  <a:lnTo>
                    <a:pt x="1248156" y="75819"/>
                  </a:lnTo>
                  <a:lnTo>
                    <a:pt x="1267714" y="75057"/>
                  </a:lnTo>
                  <a:lnTo>
                    <a:pt x="1305306" y="64897"/>
                  </a:lnTo>
                  <a:lnTo>
                    <a:pt x="1316355" y="54737"/>
                  </a:lnTo>
                  <a:close/>
                </a:path>
                <a:path w="2151379" h="91439">
                  <a:moveTo>
                    <a:pt x="1612265" y="49784"/>
                  </a:moveTo>
                  <a:lnTo>
                    <a:pt x="1563624" y="33909"/>
                  </a:lnTo>
                  <a:lnTo>
                    <a:pt x="1535557" y="33528"/>
                  </a:lnTo>
                  <a:lnTo>
                    <a:pt x="1507617" y="35941"/>
                  </a:lnTo>
                  <a:lnTo>
                    <a:pt x="1479931" y="41656"/>
                  </a:lnTo>
                  <a:lnTo>
                    <a:pt x="1473835" y="43307"/>
                  </a:lnTo>
                  <a:lnTo>
                    <a:pt x="1468628" y="48006"/>
                  </a:lnTo>
                  <a:lnTo>
                    <a:pt x="1456944" y="57531"/>
                  </a:lnTo>
                  <a:lnTo>
                    <a:pt x="1509649" y="73152"/>
                  </a:lnTo>
                  <a:lnTo>
                    <a:pt x="1556512" y="76200"/>
                  </a:lnTo>
                  <a:lnTo>
                    <a:pt x="1584833" y="71882"/>
                  </a:lnTo>
                  <a:lnTo>
                    <a:pt x="1612265" y="49784"/>
                  </a:lnTo>
                  <a:close/>
                </a:path>
                <a:path w="2151379" h="91439">
                  <a:moveTo>
                    <a:pt x="2151380" y="59055"/>
                  </a:moveTo>
                  <a:lnTo>
                    <a:pt x="2146427" y="52070"/>
                  </a:lnTo>
                  <a:lnTo>
                    <a:pt x="2144014" y="49403"/>
                  </a:lnTo>
                  <a:lnTo>
                    <a:pt x="2140839" y="46101"/>
                  </a:lnTo>
                  <a:lnTo>
                    <a:pt x="2140585" y="45720"/>
                  </a:lnTo>
                  <a:lnTo>
                    <a:pt x="2138553" y="43561"/>
                  </a:lnTo>
                  <a:lnTo>
                    <a:pt x="2128901" y="37719"/>
                  </a:lnTo>
                  <a:lnTo>
                    <a:pt x="2117725" y="34417"/>
                  </a:lnTo>
                  <a:lnTo>
                    <a:pt x="2105152" y="33528"/>
                  </a:lnTo>
                  <a:lnTo>
                    <a:pt x="2072640" y="34429"/>
                  </a:lnTo>
                  <a:lnTo>
                    <a:pt x="2072640" y="48387"/>
                  </a:lnTo>
                  <a:lnTo>
                    <a:pt x="2070989" y="48895"/>
                  </a:lnTo>
                  <a:lnTo>
                    <a:pt x="2068957" y="49403"/>
                  </a:lnTo>
                  <a:lnTo>
                    <a:pt x="2066671" y="49403"/>
                  </a:lnTo>
                  <a:lnTo>
                    <a:pt x="2066163" y="48006"/>
                  </a:lnTo>
                  <a:lnTo>
                    <a:pt x="2065655" y="47244"/>
                  </a:lnTo>
                  <a:lnTo>
                    <a:pt x="2069338" y="46228"/>
                  </a:lnTo>
                  <a:lnTo>
                    <a:pt x="2071674" y="46228"/>
                  </a:lnTo>
                  <a:lnTo>
                    <a:pt x="2072259" y="47625"/>
                  </a:lnTo>
                  <a:lnTo>
                    <a:pt x="2072640" y="48387"/>
                  </a:lnTo>
                  <a:lnTo>
                    <a:pt x="2072640" y="34429"/>
                  </a:lnTo>
                  <a:lnTo>
                    <a:pt x="2050161" y="35052"/>
                  </a:lnTo>
                  <a:lnTo>
                    <a:pt x="2023618" y="35179"/>
                  </a:lnTo>
                  <a:lnTo>
                    <a:pt x="2016125" y="36068"/>
                  </a:lnTo>
                  <a:lnTo>
                    <a:pt x="2009140" y="38227"/>
                  </a:lnTo>
                  <a:lnTo>
                    <a:pt x="2002790" y="42418"/>
                  </a:lnTo>
                  <a:lnTo>
                    <a:pt x="1998980" y="45593"/>
                  </a:lnTo>
                  <a:lnTo>
                    <a:pt x="1995805" y="45720"/>
                  </a:lnTo>
                  <a:lnTo>
                    <a:pt x="1987550" y="41275"/>
                  </a:lnTo>
                  <a:lnTo>
                    <a:pt x="1981454" y="41148"/>
                  </a:lnTo>
                  <a:lnTo>
                    <a:pt x="1973072" y="44450"/>
                  </a:lnTo>
                  <a:lnTo>
                    <a:pt x="1966849" y="48387"/>
                  </a:lnTo>
                  <a:lnTo>
                    <a:pt x="1965960" y="55245"/>
                  </a:lnTo>
                  <a:lnTo>
                    <a:pt x="1971421" y="60960"/>
                  </a:lnTo>
                  <a:lnTo>
                    <a:pt x="2010156" y="73152"/>
                  </a:lnTo>
                  <a:lnTo>
                    <a:pt x="2101469" y="90932"/>
                  </a:lnTo>
                  <a:lnTo>
                    <a:pt x="2123313" y="86487"/>
                  </a:lnTo>
                  <a:lnTo>
                    <a:pt x="2130679" y="84455"/>
                  </a:lnTo>
                  <a:lnTo>
                    <a:pt x="2139442" y="81407"/>
                  </a:lnTo>
                  <a:lnTo>
                    <a:pt x="2139315" y="73152"/>
                  </a:lnTo>
                  <a:lnTo>
                    <a:pt x="2141093" y="64516"/>
                  </a:lnTo>
                  <a:lnTo>
                    <a:pt x="2142998" y="62357"/>
                  </a:lnTo>
                  <a:lnTo>
                    <a:pt x="2151380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8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32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5650" y="39751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32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8987" y="16891"/>
                  </a:moveTo>
                  <a:lnTo>
                    <a:pt x="995553" y="3175"/>
                  </a:lnTo>
                  <a:lnTo>
                    <a:pt x="985139" y="4699"/>
                  </a:lnTo>
                  <a:lnTo>
                    <a:pt x="977519" y="6731"/>
                  </a:lnTo>
                  <a:lnTo>
                    <a:pt x="972312" y="6858"/>
                  </a:lnTo>
                  <a:lnTo>
                    <a:pt x="963803" y="4064"/>
                  </a:lnTo>
                  <a:lnTo>
                    <a:pt x="941578" y="0"/>
                  </a:lnTo>
                  <a:lnTo>
                    <a:pt x="919734" y="1270"/>
                  </a:lnTo>
                  <a:lnTo>
                    <a:pt x="898271" y="6096"/>
                  </a:lnTo>
                  <a:lnTo>
                    <a:pt x="874395" y="14224"/>
                  </a:lnTo>
                  <a:lnTo>
                    <a:pt x="872236" y="17145"/>
                  </a:lnTo>
                  <a:lnTo>
                    <a:pt x="870077" y="19431"/>
                  </a:lnTo>
                  <a:lnTo>
                    <a:pt x="866394" y="24892"/>
                  </a:lnTo>
                  <a:lnTo>
                    <a:pt x="865632" y="30353"/>
                  </a:lnTo>
                  <a:lnTo>
                    <a:pt x="867918" y="35433"/>
                  </a:lnTo>
                  <a:lnTo>
                    <a:pt x="912368" y="49149"/>
                  </a:lnTo>
                  <a:lnTo>
                    <a:pt x="949706" y="51562"/>
                  </a:lnTo>
                  <a:lnTo>
                    <a:pt x="968629" y="51435"/>
                  </a:lnTo>
                  <a:lnTo>
                    <a:pt x="987552" y="50292"/>
                  </a:lnTo>
                  <a:lnTo>
                    <a:pt x="1017143" y="43180"/>
                  </a:lnTo>
                  <a:lnTo>
                    <a:pt x="1035050" y="37973"/>
                  </a:lnTo>
                  <a:lnTo>
                    <a:pt x="1038987" y="31115"/>
                  </a:lnTo>
                  <a:lnTo>
                    <a:pt x="1038987" y="16891"/>
                  </a:lnTo>
                  <a:close/>
                </a:path>
                <a:path w="3315970" h="91439">
                  <a:moveTo>
                    <a:pt x="1371092" y="19050"/>
                  </a:moveTo>
                  <a:lnTo>
                    <a:pt x="1369187" y="13970"/>
                  </a:lnTo>
                  <a:lnTo>
                    <a:pt x="1366647" y="11303"/>
                  </a:lnTo>
                  <a:lnTo>
                    <a:pt x="1358646" y="5715"/>
                  </a:lnTo>
                  <a:lnTo>
                    <a:pt x="1349121" y="4191"/>
                  </a:lnTo>
                  <a:lnTo>
                    <a:pt x="1339469" y="6477"/>
                  </a:lnTo>
                  <a:lnTo>
                    <a:pt x="1330325" y="12700"/>
                  </a:lnTo>
                  <a:lnTo>
                    <a:pt x="1326261" y="16637"/>
                  </a:lnTo>
                  <a:lnTo>
                    <a:pt x="1322197" y="17399"/>
                  </a:lnTo>
                  <a:lnTo>
                    <a:pt x="1320419" y="12573"/>
                  </a:lnTo>
                  <a:lnTo>
                    <a:pt x="1315466" y="4445"/>
                  </a:lnTo>
                  <a:lnTo>
                    <a:pt x="1308481" y="508"/>
                  </a:lnTo>
                  <a:lnTo>
                    <a:pt x="1300099" y="0"/>
                  </a:lnTo>
                  <a:lnTo>
                    <a:pt x="1290447" y="1905"/>
                  </a:lnTo>
                  <a:lnTo>
                    <a:pt x="1283970" y="3683"/>
                  </a:lnTo>
                  <a:lnTo>
                    <a:pt x="1275461" y="3810"/>
                  </a:lnTo>
                  <a:lnTo>
                    <a:pt x="1271143" y="7493"/>
                  </a:lnTo>
                  <a:lnTo>
                    <a:pt x="1261999" y="12192"/>
                  </a:lnTo>
                  <a:lnTo>
                    <a:pt x="1252220" y="13081"/>
                  </a:lnTo>
                  <a:lnTo>
                    <a:pt x="1242314" y="12827"/>
                  </a:lnTo>
                  <a:lnTo>
                    <a:pt x="1232789" y="14224"/>
                  </a:lnTo>
                  <a:lnTo>
                    <a:pt x="1220216" y="11430"/>
                  </a:lnTo>
                  <a:lnTo>
                    <a:pt x="1207770" y="12573"/>
                  </a:lnTo>
                  <a:lnTo>
                    <a:pt x="1195451" y="14986"/>
                  </a:lnTo>
                  <a:lnTo>
                    <a:pt x="1183005" y="16256"/>
                  </a:lnTo>
                  <a:lnTo>
                    <a:pt x="1178433" y="16129"/>
                  </a:lnTo>
                  <a:lnTo>
                    <a:pt x="1172083" y="20066"/>
                  </a:lnTo>
                  <a:lnTo>
                    <a:pt x="1166114" y="27178"/>
                  </a:lnTo>
                  <a:lnTo>
                    <a:pt x="1164336" y="33274"/>
                  </a:lnTo>
                  <a:lnTo>
                    <a:pt x="1167638" y="40132"/>
                  </a:lnTo>
                  <a:lnTo>
                    <a:pt x="1174115" y="43561"/>
                  </a:lnTo>
                  <a:lnTo>
                    <a:pt x="1185418" y="44831"/>
                  </a:lnTo>
                  <a:lnTo>
                    <a:pt x="1194054" y="40005"/>
                  </a:lnTo>
                  <a:lnTo>
                    <a:pt x="1198245" y="42164"/>
                  </a:lnTo>
                  <a:lnTo>
                    <a:pt x="1216152" y="48006"/>
                  </a:lnTo>
                  <a:lnTo>
                    <a:pt x="1234821" y="49657"/>
                  </a:lnTo>
                  <a:lnTo>
                    <a:pt x="1253490" y="50673"/>
                  </a:lnTo>
                  <a:lnTo>
                    <a:pt x="1271397" y="54610"/>
                  </a:lnTo>
                  <a:lnTo>
                    <a:pt x="1310894" y="48006"/>
                  </a:lnTo>
                  <a:lnTo>
                    <a:pt x="1349756" y="40894"/>
                  </a:lnTo>
                  <a:lnTo>
                    <a:pt x="1371092" y="19050"/>
                  </a:lnTo>
                  <a:close/>
                </a:path>
                <a:path w="3315970" h="91439">
                  <a:moveTo>
                    <a:pt x="1666875" y="38735"/>
                  </a:moveTo>
                  <a:lnTo>
                    <a:pt x="1664716" y="32258"/>
                  </a:lnTo>
                  <a:lnTo>
                    <a:pt x="1661414" y="27686"/>
                  </a:lnTo>
                  <a:lnTo>
                    <a:pt x="1660779" y="26670"/>
                  </a:lnTo>
                  <a:lnTo>
                    <a:pt x="1657985" y="23368"/>
                  </a:lnTo>
                  <a:lnTo>
                    <a:pt x="1628648" y="10795"/>
                  </a:lnTo>
                  <a:lnTo>
                    <a:pt x="1628648" y="29591"/>
                  </a:lnTo>
                  <a:lnTo>
                    <a:pt x="1628648" y="39243"/>
                  </a:lnTo>
                  <a:lnTo>
                    <a:pt x="1624711" y="43053"/>
                  </a:lnTo>
                  <a:lnTo>
                    <a:pt x="1620901" y="50038"/>
                  </a:lnTo>
                  <a:lnTo>
                    <a:pt x="1615440" y="43688"/>
                  </a:lnTo>
                  <a:lnTo>
                    <a:pt x="1611122" y="40640"/>
                  </a:lnTo>
                  <a:lnTo>
                    <a:pt x="1609598" y="34417"/>
                  </a:lnTo>
                  <a:lnTo>
                    <a:pt x="1613408" y="29337"/>
                  </a:lnTo>
                  <a:lnTo>
                    <a:pt x="1622552" y="26670"/>
                  </a:lnTo>
                  <a:lnTo>
                    <a:pt x="1628648" y="29591"/>
                  </a:lnTo>
                  <a:lnTo>
                    <a:pt x="1628648" y="10795"/>
                  </a:lnTo>
                  <a:lnTo>
                    <a:pt x="1619758" y="6985"/>
                  </a:lnTo>
                  <a:lnTo>
                    <a:pt x="1600962" y="6096"/>
                  </a:lnTo>
                  <a:lnTo>
                    <a:pt x="1548892" y="15621"/>
                  </a:lnTo>
                  <a:lnTo>
                    <a:pt x="1540256" y="23368"/>
                  </a:lnTo>
                  <a:lnTo>
                    <a:pt x="1530223" y="23368"/>
                  </a:lnTo>
                  <a:lnTo>
                    <a:pt x="1519809" y="20701"/>
                  </a:lnTo>
                  <a:lnTo>
                    <a:pt x="1509903" y="20828"/>
                  </a:lnTo>
                  <a:lnTo>
                    <a:pt x="1508760" y="21209"/>
                  </a:lnTo>
                  <a:lnTo>
                    <a:pt x="1507363" y="21336"/>
                  </a:lnTo>
                  <a:lnTo>
                    <a:pt x="1504315" y="25146"/>
                  </a:lnTo>
                  <a:lnTo>
                    <a:pt x="1500124" y="28194"/>
                  </a:lnTo>
                  <a:lnTo>
                    <a:pt x="1499743" y="32258"/>
                  </a:lnTo>
                  <a:lnTo>
                    <a:pt x="1618234" y="63881"/>
                  </a:lnTo>
                  <a:lnTo>
                    <a:pt x="1628140" y="62611"/>
                  </a:lnTo>
                  <a:lnTo>
                    <a:pt x="1637284" y="60706"/>
                  </a:lnTo>
                  <a:lnTo>
                    <a:pt x="1645793" y="57404"/>
                  </a:lnTo>
                  <a:lnTo>
                    <a:pt x="1653540" y="52197"/>
                  </a:lnTo>
                  <a:lnTo>
                    <a:pt x="1655953" y="50038"/>
                  </a:lnTo>
                  <a:lnTo>
                    <a:pt x="1657350" y="48895"/>
                  </a:lnTo>
                  <a:lnTo>
                    <a:pt x="1665351" y="47117"/>
                  </a:lnTo>
                  <a:lnTo>
                    <a:pt x="1666875" y="38735"/>
                  </a:lnTo>
                  <a:close/>
                </a:path>
                <a:path w="3315970" h="91439">
                  <a:moveTo>
                    <a:pt x="1910842" y="42418"/>
                  </a:moveTo>
                  <a:lnTo>
                    <a:pt x="1909826" y="35306"/>
                  </a:lnTo>
                  <a:lnTo>
                    <a:pt x="1866519" y="17526"/>
                  </a:lnTo>
                  <a:lnTo>
                    <a:pt x="1855597" y="16637"/>
                  </a:lnTo>
                  <a:lnTo>
                    <a:pt x="1829435" y="15240"/>
                  </a:lnTo>
                  <a:lnTo>
                    <a:pt x="1797177" y="20828"/>
                  </a:lnTo>
                  <a:lnTo>
                    <a:pt x="1778762" y="25019"/>
                  </a:lnTo>
                  <a:lnTo>
                    <a:pt x="1761744" y="40259"/>
                  </a:lnTo>
                  <a:lnTo>
                    <a:pt x="1761998" y="48260"/>
                  </a:lnTo>
                  <a:lnTo>
                    <a:pt x="1786636" y="56134"/>
                  </a:lnTo>
                  <a:lnTo>
                    <a:pt x="1836420" y="69850"/>
                  </a:lnTo>
                  <a:lnTo>
                    <a:pt x="1837817" y="69596"/>
                  </a:lnTo>
                  <a:lnTo>
                    <a:pt x="1850898" y="62992"/>
                  </a:lnTo>
                  <a:lnTo>
                    <a:pt x="1856867" y="60579"/>
                  </a:lnTo>
                  <a:lnTo>
                    <a:pt x="1862455" y="59944"/>
                  </a:lnTo>
                  <a:lnTo>
                    <a:pt x="1869313" y="60706"/>
                  </a:lnTo>
                  <a:lnTo>
                    <a:pt x="1875917" y="61087"/>
                  </a:lnTo>
                  <a:lnTo>
                    <a:pt x="1882394" y="60452"/>
                  </a:lnTo>
                  <a:lnTo>
                    <a:pt x="1888871" y="58420"/>
                  </a:lnTo>
                  <a:lnTo>
                    <a:pt x="1892808" y="56642"/>
                  </a:lnTo>
                  <a:lnTo>
                    <a:pt x="1897888" y="56642"/>
                  </a:lnTo>
                  <a:lnTo>
                    <a:pt x="1901825" y="54737"/>
                  </a:lnTo>
                  <a:lnTo>
                    <a:pt x="1908175" y="49403"/>
                  </a:lnTo>
                  <a:lnTo>
                    <a:pt x="1910842" y="42418"/>
                  </a:lnTo>
                  <a:close/>
                </a:path>
                <a:path w="3315970" h="91439">
                  <a:moveTo>
                    <a:pt x="2215515" y="47244"/>
                  </a:moveTo>
                  <a:lnTo>
                    <a:pt x="2214118" y="44831"/>
                  </a:lnTo>
                  <a:lnTo>
                    <a:pt x="2204212" y="39370"/>
                  </a:lnTo>
                  <a:lnTo>
                    <a:pt x="2195322" y="35560"/>
                  </a:lnTo>
                  <a:lnTo>
                    <a:pt x="2186178" y="33528"/>
                  </a:lnTo>
                  <a:lnTo>
                    <a:pt x="2177415" y="34671"/>
                  </a:lnTo>
                  <a:lnTo>
                    <a:pt x="2163953" y="36957"/>
                  </a:lnTo>
                  <a:lnTo>
                    <a:pt x="2151380" y="36068"/>
                  </a:lnTo>
                  <a:lnTo>
                    <a:pt x="2140204" y="34671"/>
                  </a:lnTo>
                  <a:lnTo>
                    <a:pt x="2130806" y="35941"/>
                  </a:lnTo>
                  <a:lnTo>
                    <a:pt x="2107819" y="35433"/>
                  </a:lnTo>
                  <a:lnTo>
                    <a:pt x="2098421" y="35433"/>
                  </a:lnTo>
                  <a:lnTo>
                    <a:pt x="2073021" y="37592"/>
                  </a:lnTo>
                  <a:lnTo>
                    <a:pt x="2065528" y="40259"/>
                  </a:lnTo>
                  <a:lnTo>
                    <a:pt x="2060448" y="46609"/>
                  </a:lnTo>
                  <a:lnTo>
                    <a:pt x="2080641" y="54356"/>
                  </a:lnTo>
                  <a:lnTo>
                    <a:pt x="2092706" y="57785"/>
                  </a:lnTo>
                  <a:lnTo>
                    <a:pt x="2099183" y="57658"/>
                  </a:lnTo>
                  <a:lnTo>
                    <a:pt x="2112391" y="55372"/>
                  </a:lnTo>
                  <a:lnTo>
                    <a:pt x="2138299" y="50038"/>
                  </a:lnTo>
                  <a:lnTo>
                    <a:pt x="2141982" y="49784"/>
                  </a:lnTo>
                  <a:lnTo>
                    <a:pt x="2144649" y="50546"/>
                  </a:lnTo>
                  <a:lnTo>
                    <a:pt x="2162810" y="54610"/>
                  </a:lnTo>
                  <a:lnTo>
                    <a:pt x="2180082" y="56261"/>
                  </a:lnTo>
                  <a:lnTo>
                    <a:pt x="2196211" y="55626"/>
                  </a:lnTo>
                  <a:lnTo>
                    <a:pt x="2210943" y="52578"/>
                  </a:lnTo>
                  <a:lnTo>
                    <a:pt x="2212848" y="51943"/>
                  </a:lnTo>
                  <a:lnTo>
                    <a:pt x="2215007" y="50165"/>
                  </a:lnTo>
                  <a:lnTo>
                    <a:pt x="2215515" y="47244"/>
                  </a:lnTo>
                  <a:close/>
                </a:path>
                <a:path w="3315970" h="91439">
                  <a:moveTo>
                    <a:pt x="2480691" y="54737"/>
                  </a:moveTo>
                  <a:lnTo>
                    <a:pt x="2441702" y="27051"/>
                  </a:lnTo>
                  <a:lnTo>
                    <a:pt x="2422906" y="24384"/>
                  </a:lnTo>
                  <a:lnTo>
                    <a:pt x="2414397" y="25019"/>
                  </a:lnTo>
                  <a:lnTo>
                    <a:pt x="2406269" y="27559"/>
                  </a:lnTo>
                  <a:lnTo>
                    <a:pt x="2398395" y="30480"/>
                  </a:lnTo>
                  <a:lnTo>
                    <a:pt x="2390521" y="32385"/>
                  </a:lnTo>
                  <a:lnTo>
                    <a:pt x="2382520" y="32639"/>
                  </a:lnTo>
                  <a:lnTo>
                    <a:pt x="2374265" y="32385"/>
                  </a:lnTo>
                  <a:lnTo>
                    <a:pt x="2365883" y="32766"/>
                  </a:lnTo>
                  <a:lnTo>
                    <a:pt x="2357755" y="35052"/>
                  </a:lnTo>
                  <a:lnTo>
                    <a:pt x="2351786" y="37973"/>
                  </a:lnTo>
                  <a:lnTo>
                    <a:pt x="2345182" y="40259"/>
                  </a:lnTo>
                  <a:lnTo>
                    <a:pt x="2331974" y="47244"/>
                  </a:lnTo>
                  <a:lnTo>
                    <a:pt x="2331720" y="57023"/>
                  </a:lnTo>
                  <a:lnTo>
                    <a:pt x="2345182" y="63754"/>
                  </a:lnTo>
                  <a:lnTo>
                    <a:pt x="2412492" y="75819"/>
                  </a:lnTo>
                  <a:lnTo>
                    <a:pt x="2432177" y="75057"/>
                  </a:lnTo>
                  <a:lnTo>
                    <a:pt x="2469642" y="64897"/>
                  </a:lnTo>
                  <a:lnTo>
                    <a:pt x="2480691" y="54737"/>
                  </a:lnTo>
                  <a:close/>
                </a:path>
                <a:path w="3315970" h="91439">
                  <a:moveTo>
                    <a:pt x="2776728" y="49784"/>
                  </a:moveTo>
                  <a:lnTo>
                    <a:pt x="2727960" y="33909"/>
                  </a:lnTo>
                  <a:lnTo>
                    <a:pt x="2699893" y="33528"/>
                  </a:lnTo>
                  <a:lnTo>
                    <a:pt x="2671953" y="35941"/>
                  </a:lnTo>
                  <a:lnTo>
                    <a:pt x="2644267" y="41656"/>
                  </a:lnTo>
                  <a:lnTo>
                    <a:pt x="2638171" y="43307"/>
                  </a:lnTo>
                  <a:lnTo>
                    <a:pt x="2632964" y="48006"/>
                  </a:lnTo>
                  <a:lnTo>
                    <a:pt x="2621280" y="57531"/>
                  </a:lnTo>
                  <a:lnTo>
                    <a:pt x="2673985" y="73152"/>
                  </a:lnTo>
                  <a:lnTo>
                    <a:pt x="2720848" y="76200"/>
                  </a:lnTo>
                  <a:lnTo>
                    <a:pt x="2749169" y="71882"/>
                  </a:lnTo>
                  <a:lnTo>
                    <a:pt x="2776728" y="49784"/>
                  </a:lnTo>
                  <a:close/>
                </a:path>
                <a:path w="3315970" h="91439">
                  <a:moveTo>
                    <a:pt x="3315716" y="59055"/>
                  </a:moveTo>
                  <a:lnTo>
                    <a:pt x="3310890" y="52070"/>
                  </a:lnTo>
                  <a:lnTo>
                    <a:pt x="3308350" y="49403"/>
                  </a:lnTo>
                  <a:lnTo>
                    <a:pt x="3305175" y="46101"/>
                  </a:lnTo>
                  <a:lnTo>
                    <a:pt x="3304921" y="45720"/>
                  </a:lnTo>
                  <a:lnTo>
                    <a:pt x="3302889" y="43561"/>
                  </a:lnTo>
                  <a:lnTo>
                    <a:pt x="3293237" y="37719"/>
                  </a:lnTo>
                  <a:lnTo>
                    <a:pt x="3282061" y="34417"/>
                  </a:lnTo>
                  <a:lnTo>
                    <a:pt x="3269488" y="33528"/>
                  </a:lnTo>
                  <a:lnTo>
                    <a:pt x="3236976" y="34429"/>
                  </a:lnTo>
                  <a:lnTo>
                    <a:pt x="3236976" y="48387"/>
                  </a:lnTo>
                  <a:lnTo>
                    <a:pt x="3235325" y="48895"/>
                  </a:lnTo>
                  <a:lnTo>
                    <a:pt x="3233293" y="49403"/>
                  </a:lnTo>
                  <a:lnTo>
                    <a:pt x="3231007" y="49403"/>
                  </a:lnTo>
                  <a:lnTo>
                    <a:pt x="3230499" y="48006"/>
                  </a:lnTo>
                  <a:lnTo>
                    <a:pt x="3229991" y="47244"/>
                  </a:lnTo>
                  <a:lnTo>
                    <a:pt x="3233801" y="46228"/>
                  </a:lnTo>
                  <a:lnTo>
                    <a:pt x="3236010" y="46228"/>
                  </a:lnTo>
                  <a:lnTo>
                    <a:pt x="3236595" y="47625"/>
                  </a:lnTo>
                  <a:lnTo>
                    <a:pt x="3236976" y="48387"/>
                  </a:lnTo>
                  <a:lnTo>
                    <a:pt x="3236976" y="34429"/>
                  </a:lnTo>
                  <a:lnTo>
                    <a:pt x="3214497" y="35052"/>
                  </a:lnTo>
                  <a:lnTo>
                    <a:pt x="3188081" y="35179"/>
                  </a:lnTo>
                  <a:lnTo>
                    <a:pt x="3180461" y="36068"/>
                  </a:lnTo>
                  <a:lnTo>
                    <a:pt x="3173476" y="38227"/>
                  </a:lnTo>
                  <a:lnTo>
                    <a:pt x="3167126" y="42418"/>
                  </a:lnTo>
                  <a:lnTo>
                    <a:pt x="3163316" y="45593"/>
                  </a:lnTo>
                  <a:lnTo>
                    <a:pt x="3160141" y="45720"/>
                  </a:lnTo>
                  <a:lnTo>
                    <a:pt x="3151886" y="41275"/>
                  </a:lnTo>
                  <a:lnTo>
                    <a:pt x="3145790" y="41148"/>
                  </a:lnTo>
                  <a:lnTo>
                    <a:pt x="3137408" y="44450"/>
                  </a:lnTo>
                  <a:lnTo>
                    <a:pt x="3131185" y="48387"/>
                  </a:lnTo>
                  <a:lnTo>
                    <a:pt x="3130296" y="55245"/>
                  </a:lnTo>
                  <a:lnTo>
                    <a:pt x="3135757" y="60960"/>
                  </a:lnTo>
                  <a:lnTo>
                    <a:pt x="3174492" y="73152"/>
                  </a:lnTo>
                  <a:lnTo>
                    <a:pt x="3265805" y="90932"/>
                  </a:lnTo>
                  <a:lnTo>
                    <a:pt x="3287649" y="86487"/>
                  </a:lnTo>
                  <a:lnTo>
                    <a:pt x="3295142" y="84455"/>
                  </a:lnTo>
                  <a:lnTo>
                    <a:pt x="3303778" y="81407"/>
                  </a:lnTo>
                  <a:lnTo>
                    <a:pt x="3303651" y="73152"/>
                  </a:lnTo>
                  <a:lnTo>
                    <a:pt x="3305556" y="64516"/>
                  </a:lnTo>
                  <a:lnTo>
                    <a:pt x="3307334" y="62357"/>
                  </a:lnTo>
                  <a:lnTo>
                    <a:pt x="3315716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440" y="402336"/>
              <a:ext cx="4541520" cy="620877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7512" y="609600"/>
              <a:ext cx="4093464" cy="573024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5591302" y="3552189"/>
            <a:ext cx="527304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43045" algn="l"/>
              </a:tabLst>
            </a:pPr>
            <a:r>
              <a:rPr dirty="0" sz="3200" spc="50">
                <a:solidFill>
                  <a:srgbClr val="402B2B"/>
                </a:solidFill>
                <a:latin typeface="Cambria"/>
                <a:cs typeface="Cambria"/>
              </a:rPr>
              <a:t>5</a:t>
            </a:r>
            <a:r>
              <a:rPr dirty="0" sz="3200" spc="200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3200" spc="85">
                <a:solidFill>
                  <a:srgbClr val="402B2B"/>
                </a:solidFill>
                <a:latin typeface="Cambria"/>
                <a:cs typeface="Cambria"/>
              </a:rPr>
              <a:t>W’S</a:t>
            </a:r>
            <a:r>
              <a:rPr dirty="0" sz="3200" spc="325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3200">
                <a:solidFill>
                  <a:srgbClr val="402B2B"/>
                </a:solidFill>
                <a:latin typeface="Cambria"/>
                <a:cs typeface="Cambria"/>
              </a:rPr>
              <a:t>&amp;</a:t>
            </a:r>
            <a:r>
              <a:rPr dirty="0" sz="3200" spc="220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3200" spc="50">
                <a:solidFill>
                  <a:srgbClr val="402B2B"/>
                </a:solidFill>
                <a:latin typeface="Cambria"/>
                <a:cs typeface="Cambria"/>
              </a:rPr>
              <a:t>1</a:t>
            </a:r>
            <a:r>
              <a:rPr dirty="0" sz="3200" spc="204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3200" spc="195">
                <a:solidFill>
                  <a:srgbClr val="402B2B"/>
                </a:solidFill>
                <a:latin typeface="Cambria"/>
                <a:cs typeface="Cambria"/>
              </a:rPr>
              <a:t>H</a:t>
            </a:r>
            <a:r>
              <a:rPr dirty="0" sz="3200" spc="320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3200" spc="85">
                <a:solidFill>
                  <a:srgbClr val="402B2B"/>
                </a:solidFill>
                <a:latin typeface="Cambria"/>
                <a:cs typeface="Cambria"/>
              </a:rPr>
              <a:t>MATRIX</a:t>
            </a:r>
            <a:r>
              <a:rPr dirty="0" sz="3200">
                <a:solidFill>
                  <a:srgbClr val="402B2B"/>
                </a:solidFill>
                <a:latin typeface="Cambria"/>
                <a:cs typeface="Cambria"/>
              </a:rPr>
              <a:t>	</a:t>
            </a:r>
            <a:r>
              <a:rPr dirty="0" sz="3200" spc="-10">
                <a:solidFill>
                  <a:srgbClr val="402B2B"/>
                </a:solidFill>
                <a:latin typeface="Cambria"/>
                <a:cs typeface="Cambria"/>
              </a:rPr>
              <a:t>TABLE</a:t>
            </a:r>
            <a:endParaRPr sz="3200">
              <a:latin typeface="Cambria"/>
              <a:cs typeface="Cambria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38800" y="1508760"/>
            <a:ext cx="4687824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288213" y="97917"/>
          <a:ext cx="11567160" cy="6546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3730"/>
                <a:gridCol w="1913890"/>
                <a:gridCol w="1908810"/>
                <a:gridCol w="1908810"/>
                <a:gridCol w="1908809"/>
                <a:gridCol w="1908809"/>
              </a:tblGrid>
              <a:tr h="1693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TABLE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CONTENTS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WASTE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MANAGEMENT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98450" marR="292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ENERGY </a:t>
                      </a:r>
                      <a:r>
                        <a:rPr dirty="0" sz="1600" spc="-70">
                          <a:latin typeface="Times New Roman"/>
                          <a:cs typeface="Times New Roman"/>
                        </a:rPr>
                        <a:t>EFFICIENCY</a:t>
                      </a:r>
                      <a:r>
                        <a:rPr dirty="0" sz="160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RENEWABLE ENERGY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747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WATER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CONSERVATION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SUSTAINABLE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PRACTICES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53670" marR="142240" indent="-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70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dirty="0" sz="160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dirty="0" sz="1600" spc="-100">
                          <a:latin typeface="Times New Roman"/>
                          <a:cs typeface="Times New Roman"/>
                        </a:rPr>
                        <a:t>ENVIRONMENTAL 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ENGAGEMENT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60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WHAT?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40335" marR="13144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Proper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disposal</a:t>
                      </a:r>
                      <a:r>
                        <a:rPr dirty="0" sz="16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recycling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waste.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Segregation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of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280035" marR="275590" indent="635">
                        <a:lnSpc>
                          <a:spcPts val="1939"/>
                        </a:lnSpc>
                        <a:spcBef>
                          <a:spcPts val="5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organic</a:t>
                      </a:r>
                      <a:r>
                        <a:rPr dirty="0" sz="16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inorganic</a:t>
                      </a:r>
                      <a:r>
                        <a:rPr dirty="0" sz="16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waste.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238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445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Use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energy-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efficient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appliances.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51155" marR="34099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Efficient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water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usage.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Use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6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water-saving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devices.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51790" marR="337185" indent="-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Practices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that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minimize environmental impact.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412750" marR="399415" indent="6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Eco-friendly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products</a:t>
                      </a:r>
                      <a:r>
                        <a:rPr dirty="0" sz="16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and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44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methods.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3664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30835" marR="32004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Participation</a:t>
                      </a:r>
                      <a:r>
                        <a:rPr dirty="0" sz="1600" spc="-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in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environmental awareness programs.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238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20">
                          <a:latin typeface="Times New Roman"/>
                          <a:cs typeface="Times New Roman"/>
                        </a:rPr>
                        <a:t>WHO?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2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Housekeeping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staff.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Hostel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residents.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11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Energy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consultants.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Hostel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residents.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11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50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Plumbers</a:t>
                      </a:r>
                      <a:r>
                        <a:rPr dirty="0" sz="16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and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maintenance</a:t>
                      </a:r>
                      <a:r>
                        <a:rPr dirty="0" sz="16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staff.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2330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57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Hostel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444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management.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Residents.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111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176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Hostel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management.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Residents.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44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Local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22352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WHERE?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43840" marR="238760" indent="3810">
                        <a:lnSpc>
                          <a:spcPct val="100699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Hostel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premises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(rooms,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common areas).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0985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80670" marR="269240" indent="1270">
                        <a:lnSpc>
                          <a:spcPct val="100499"/>
                        </a:lnSpc>
                        <a:spcBef>
                          <a:spcPts val="175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Throughout</a:t>
                      </a:r>
                      <a:r>
                        <a:rPr dirty="0" sz="16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the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hostel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(common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areas,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rooms, rooftops).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22225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Bathrooms,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kitchens,</a:t>
                      </a:r>
                      <a:r>
                        <a:rPr dirty="0" sz="16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gardens.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96215" marR="182880" indent="46355">
                        <a:lnSpc>
                          <a:spcPct val="100699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All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areas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the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hostel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(indoor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outdoor).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0985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42570" marR="227329">
                        <a:lnSpc>
                          <a:spcPct val="100699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Within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hostel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local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community.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0985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374484" y="224027"/>
          <a:ext cx="11584940" cy="6303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270"/>
                <a:gridCol w="1917064"/>
                <a:gridCol w="1911985"/>
                <a:gridCol w="1911985"/>
                <a:gridCol w="1911985"/>
                <a:gridCol w="1911984"/>
              </a:tblGrid>
              <a:tr h="1229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TABLE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CONTENTS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WASTE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MANAGEMENT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90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01625" marR="288925" indent="-25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ENERGY </a:t>
                      </a:r>
                      <a:r>
                        <a:rPr dirty="0" sz="1600" spc="-60">
                          <a:latin typeface="Times New Roman"/>
                          <a:cs typeface="Times New Roman"/>
                        </a:rPr>
                        <a:t>EFFICIENCY</a:t>
                      </a:r>
                      <a:r>
                        <a:rPr dirty="0" sz="160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RENEWABLE ENERGY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87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WATER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CONSERVATION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90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SUSTAINABLE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PRACTICES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2890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56845" marR="142240" indent="-2540">
                        <a:lnSpc>
                          <a:spcPct val="100000"/>
                        </a:lnSpc>
                      </a:pPr>
                      <a:r>
                        <a:rPr dirty="0" sz="1600" spc="-170">
                          <a:latin typeface="Times New Roman"/>
                          <a:cs typeface="Times New Roman"/>
                        </a:rPr>
                        <a:t>COMMUNITY</a:t>
                      </a:r>
                      <a:r>
                        <a:rPr dirty="0" sz="160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600" spc="-5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dirty="0" sz="1600" spc="-100">
                          <a:latin typeface="Times New Roman"/>
                          <a:cs typeface="Times New Roman"/>
                        </a:rPr>
                        <a:t>ENVIRONMENTAL </a:t>
                      </a: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ENGAGEMENT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18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Times New Roman"/>
                          <a:cs typeface="Times New Roman"/>
                        </a:rPr>
                        <a:t>WHEN?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Daily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waste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disposal.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259079" marR="206375">
                        <a:lnSpc>
                          <a:spcPts val="1939"/>
                        </a:lnSpc>
                        <a:spcBef>
                          <a:spcPts val="5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Periodic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recycling collection.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746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6990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Daily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energy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47244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monitoring.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47650" marR="18986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Daily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water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usage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monitoring.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Regular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inspection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water-saving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devices.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270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571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Daily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sustainable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practices.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302895" marR="290830">
                        <a:lnSpc>
                          <a:spcPts val="1939"/>
                        </a:lnSpc>
                        <a:spcBef>
                          <a:spcPts val="5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Regular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training sessions.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746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27660" marR="272415" indent="5715">
                        <a:lnSpc>
                          <a:spcPct val="1004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Throughout</a:t>
                      </a:r>
                      <a:r>
                        <a:rPr dirty="0" sz="16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the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year,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especially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during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specific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campaigns</a:t>
                      </a:r>
                      <a:r>
                        <a:rPr dirty="0" sz="16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or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events.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14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44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20">
                          <a:latin typeface="Times New Roman"/>
                          <a:cs typeface="Times New Roman"/>
                        </a:rPr>
                        <a:t>WHY?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76530" marR="168275" indent="-2540">
                        <a:lnSpc>
                          <a:spcPct val="100699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ensure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proper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waste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disposal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recycling.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37490" marR="205104" indent="209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reduce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energy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consumption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costs.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69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reduce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water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wastage.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51790" marR="340360" indent="450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reduce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the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hostel's environmental footprint.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3843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32715" marR="118110">
                        <a:lnSpc>
                          <a:spcPct val="100699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engage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residents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sustainable practices.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10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20">
                          <a:latin typeface="Times New Roman"/>
                          <a:cs typeface="Times New Roman"/>
                        </a:rPr>
                        <a:t>HOW?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Segregating</a:t>
                      </a:r>
                      <a:r>
                        <a:rPr dirty="0" sz="16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waste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at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the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source.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222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4699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Installing</a:t>
                      </a:r>
                      <a:r>
                        <a:rPr dirty="0" sz="16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energy-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efficient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appliances.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9019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Installing</a:t>
                      </a:r>
                      <a:r>
                        <a:rPr dirty="0" sz="16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water-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344805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saving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devices.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Implementing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eco-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2352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friendly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practices.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330835" marR="319405" indent="-190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Organizing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workshops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seminars.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222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2" cy="2916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4" cy="3352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1380" cy="91440"/>
            </a:xfrm>
            <a:custGeom>
              <a:avLst/>
              <a:gdLst/>
              <a:ahLst/>
              <a:cxnLst/>
              <a:rect l="l" t="t" r="r" b="b"/>
              <a:pathLst>
                <a:path w="2151379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1379" h="91439">
                  <a:moveTo>
                    <a:pt x="502539" y="38735"/>
                  </a:moveTo>
                  <a:lnTo>
                    <a:pt x="500380" y="32258"/>
                  </a:lnTo>
                  <a:lnTo>
                    <a:pt x="496316" y="26670"/>
                  </a:lnTo>
                  <a:lnTo>
                    <a:pt x="493522" y="23368"/>
                  </a:lnTo>
                  <a:lnTo>
                    <a:pt x="464185" y="10756"/>
                  </a:lnTo>
                  <a:lnTo>
                    <a:pt x="464185" y="29591"/>
                  </a:lnTo>
                  <a:lnTo>
                    <a:pt x="464185" y="39243"/>
                  </a:lnTo>
                  <a:lnTo>
                    <a:pt x="460248" y="43053"/>
                  </a:lnTo>
                  <a:lnTo>
                    <a:pt x="456565" y="50038"/>
                  </a:lnTo>
                  <a:lnTo>
                    <a:pt x="451104" y="43688"/>
                  </a:lnTo>
                  <a:lnTo>
                    <a:pt x="446786" y="40640"/>
                  </a:lnTo>
                  <a:lnTo>
                    <a:pt x="445135" y="34417"/>
                  </a:lnTo>
                  <a:lnTo>
                    <a:pt x="449072" y="29337"/>
                  </a:lnTo>
                  <a:lnTo>
                    <a:pt x="458216" y="26670"/>
                  </a:lnTo>
                  <a:lnTo>
                    <a:pt x="464185" y="29591"/>
                  </a:lnTo>
                  <a:lnTo>
                    <a:pt x="464185" y="10756"/>
                  </a:lnTo>
                  <a:lnTo>
                    <a:pt x="455422" y="6985"/>
                  </a:lnTo>
                  <a:lnTo>
                    <a:pt x="436626" y="6096"/>
                  </a:lnTo>
                  <a:lnTo>
                    <a:pt x="384429" y="15621"/>
                  </a:lnTo>
                  <a:lnTo>
                    <a:pt x="375920" y="23368"/>
                  </a:lnTo>
                  <a:lnTo>
                    <a:pt x="365887" y="23368"/>
                  </a:lnTo>
                  <a:lnTo>
                    <a:pt x="355473" y="20701"/>
                  </a:lnTo>
                  <a:lnTo>
                    <a:pt x="345567" y="20828"/>
                  </a:lnTo>
                  <a:lnTo>
                    <a:pt x="344424" y="21209"/>
                  </a:lnTo>
                  <a:lnTo>
                    <a:pt x="343027" y="21336"/>
                  </a:lnTo>
                  <a:lnTo>
                    <a:pt x="339979" y="25146"/>
                  </a:lnTo>
                  <a:lnTo>
                    <a:pt x="335788" y="28194"/>
                  </a:lnTo>
                  <a:lnTo>
                    <a:pt x="335407" y="32258"/>
                  </a:lnTo>
                  <a:lnTo>
                    <a:pt x="453898" y="63881"/>
                  </a:lnTo>
                  <a:lnTo>
                    <a:pt x="463804" y="62611"/>
                  </a:lnTo>
                  <a:lnTo>
                    <a:pt x="472948" y="60706"/>
                  </a:lnTo>
                  <a:lnTo>
                    <a:pt x="481457" y="57404"/>
                  </a:lnTo>
                  <a:lnTo>
                    <a:pt x="489077" y="52197"/>
                  </a:lnTo>
                  <a:lnTo>
                    <a:pt x="491617" y="50038"/>
                  </a:lnTo>
                  <a:lnTo>
                    <a:pt x="493014" y="48895"/>
                  </a:lnTo>
                  <a:lnTo>
                    <a:pt x="501015" y="47117"/>
                  </a:lnTo>
                  <a:lnTo>
                    <a:pt x="502539" y="38735"/>
                  </a:lnTo>
                  <a:close/>
                </a:path>
                <a:path w="2151379" h="91439">
                  <a:moveTo>
                    <a:pt x="746506" y="43942"/>
                  </a:moveTo>
                  <a:lnTo>
                    <a:pt x="745490" y="36449"/>
                  </a:lnTo>
                  <a:lnTo>
                    <a:pt x="702183" y="17653"/>
                  </a:lnTo>
                  <a:lnTo>
                    <a:pt x="691261" y="16764"/>
                  </a:lnTo>
                  <a:lnTo>
                    <a:pt x="664972" y="15240"/>
                  </a:lnTo>
                  <a:lnTo>
                    <a:pt x="632841" y="21082"/>
                  </a:lnTo>
                  <a:lnTo>
                    <a:pt x="614426" y="25527"/>
                  </a:lnTo>
                  <a:lnTo>
                    <a:pt x="597408" y="41656"/>
                  </a:lnTo>
                  <a:lnTo>
                    <a:pt x="597662" y="50038"/>
                  </a:lnTo>
                  <a:lnTo>
                    <a:pt x="622300" y="58420"/>
                  </a:lnTo>
                  <a:lnTo>
                    <a:pt x="671957" y="72898"/>
                  </a:lnTo>
                  <a:lnTo>
                    <a:pt x="673481" y="72644"/>
                  </a:lnTo>
                  <a:lnTo>
                    <a:pt x="686562" y="65659"/>
                  </a:lnTo>
                  <a:lnTo>
                    <a:pt x="692531" y="63119"/>
                  </a:lnTo>
                  <a:lnTo>
                    <a:pt x="698119" y="62484"/>
                  </a:lnTo>
                  <a:lnTo>
                    <a:pt x="704977" y="63246"/>
                  </a:lnTo>
                  <a:lnTo>
                    <a:pt x="711581" y="63627"/>
                  </a:lnTo>
                  <a:lnTo>
                    <a:pt x="718058" y="62992"/>
                  </a:lnTo>
                  <a:lnTo>
                    <a:pt x="724408" y="60833"/>
                  </a:lnTo>
                  <a:lnTo>
                    <a:pt x="728472" y="58928"/>
                  </a:lnTo>
                  <a:lnTo>
                    <a:pt x="733552" y="58928"/>
                  </a:lnTo>
                  <a:lnTo>
                    <a:pt x="737489" y="56896"/>
                  </a:lnTo>
                  <a:lnTo>
                    <a:pt x="743712" y="51308"/>
                  </a:lnTo>
                  <a:lnTo>
                    <a:pt x="746506" y="43942"/>
                  </a:lnTo>
                  <a:close/>
                </a:path>
                <a:path w="2151379" h="91439">
                  <a:moveTo>
                    <a:pt x="1051179" y="48895"/>
                  </a:moveTo>
                  <a:lnTo>
                    <a:pt x="1049782" y="46228"/>
                  </a:lnTo>
                  <a:lnTo>
                    <a:pt x="1040130" y="40132"/>
                  </a:lnTo>
                  <a:lnTo>
                    <a:pt x="1031367" y="35814"/>
                  </a:lnTo>
                  <a:lnTo>
                    <a:pt x="1022477" y="33528"/>
                  </a:lnTo>
                  <a:lnTo>
                    <a:pt x="1013841" y="34798"/>
                  </a:lnTo>
                  <a:lnTo>
                    <a:pt x="1000633" y="37465"/>
                  </a:lnTo>
                  <a:lnTo>
                    <a:pt x="988314" y="36322"/>
                  </a:lnTo>
                  <a:lnTo>
                    <a:pt x="977265" y="34925"/>
                  </a:lnTo>
                  <a:lnTo>
                    <a:pt x="968121" y="36322"/>
                  </a:lnTo>
                  <a:lnTo>
                    <a:pt x="945642" y="35687"/>
                  </a:lnTo>
                  <a:lnTo>
                    <a:pt x="936371" y="35687"/>
                  </a:lnTo>
                  <a:lnTo>
                    <a:pt x="911479" y="38227"/>
                  </a:lnTo>
                  <a:lnTo>
                    <a:pt x="904240" y="41021"/>
                  </a:lnTo>
                  <a:lnTo>
                    <a:pt x="899160" y="48260"/>
                  </a:lnTo>
                  <a:lnTo>
                    <a:pt x="918972" y="56896"/>
                  </a:lnTo>
                  <a:lnTo>
                    <a:pt x="930783" y="60833"/>
                  </a:lnTo>
                  <a:lnTo>
                    <a:pt x="937133" y="60579"/>
                  </a:lnTo>
                  <a:lnTo>
                    <a:pt x="950087" y="58166"/>
                  </a:lnTo>
                  <a:lnTo>
                    <a:pt x="975487" y="52070"/>
                  </a:lnTo>
                  <a:lnTo>
                    <a:pt x="979043" y="51816"/>
                  </a:lnTo>
                  <a:lnTo>
                    <a:pt x="981710" y="52705"/>
                  </a:lnTo>
                  <a:lnTo>
                    <a:pt x="999490" y="57277"/>
                  </a:lnTo>
                  <a:lnTo>
                    <a:pt x="1016508" y="59055"/>
                  </a:lnTo>
                  <a:lnTo>
                    <a:pt x="1032256" y="58420"/>
                  </a:lnTo>
                  <a:lnTo>
                    <a:pt x="1046607" y="54864"/>
                  </a:lnTo>
                  <a:lnTo>
                    <a:pt x="1048512" y="54229"/>
                  </a:lnTo>
                  <a:lnTo>
                    <a:pt x="1050671" y="52197"/>
                  </a:lnTo>
                  <a:lnTo>
                    <a:pt x="1051179" y="48895"/>
                  </a:lnTo>
                  <a:close/>
                </a:path>
                <a:path w="2151379" h="91439">
                  <a:moveTo>
                    <a:pt x="1316355" y="54737"/>
                  </a:moveTo>
                  <a:lnTo>
                    <a:pt x="1277366" y="27051"/>
                  </a:lnTo>
                  <a:lnTo>
                    <a:pt x="1258570" y="24384"/>
                  </a:lnTo>
                  <a:lnTo>
                    <a:pt x="1250061" y="25019"/>
                  </a:lnTo>
                  <a:lnTo>
                    <a:pt x="1241933" y="27559"/>
                  </a:lnTo>
                  <a:lnTo>
                    <a:pt x="1233932" y="30480"/>
                  </a:lnTo>
                  <a:lnTo>
                    <a:pt x="1226185" y="32385"/>
                  </a:lnTo>
                  <a:lnTo>
                    <a:pt x="1218184" y="32639"/>
                  </a:lnTo>
                  <a:lnTo>
                    <a:pt x="1209929" y="32385"/>
                  </a:lnTo>
                  <a:lnTo>
                    <a:pt x="1201534" y="32766"/>
                  </a:lnTo>
                  <a:lnTo>
                    <a:pt x="1193406" y="35052"/>
                  </a:lnTo>
                  <a:lnTo>
                    <a:pt x="1187450" y="37973"/>
                  </a:lnTo>
                  <a:lnTo>
                    <a:pt x="1180833" y="40259"/>
                  </a:lnTo>
                  <a:lnTo>
                    <a:pt x="1167638" y="47244"/>
                  </a:lnTo>
                  <a:lnTo>
                    <a:pt x="1167384" y="57023"/>
                  </a:lnTo>
                  <a:lnTo>
                    <a:pt x="1180833" y="63754"/>
                  </a:lnTo>
                  <a:lnTo>
                    <a:pt x="1248156" y="75819"/>
                  </a:lnTo>
                  <a:lnTo>
                    <a:pt x="1267714" y="75057"/>
                  </a:lnTo>
                  <a:lnTo>
                    <a:pt x="1305306" y="64897"/>
                  </a:lnTo>
                  <a:lnTo>
                    <a:pt x="1316355" y="54737"/>
                  </a:lnTo>
                  <a:close/>
                </a:path>
                <a:path w="2151379" h="91439">
                  <a:moveTo>
                    <a:pt x="1612265" y="49784"/>
                  </a:moveTo>
                  <a:lnTo>
                    <a:pt x="1563624" y="33909"/>
                  </a:lnTo>
                  <a:lnTo>
                    <a:pt x="1535557" y="33528"/>
                  </a:lnTo>
                  <a:lnTo>
                    <a:pt x="1507617" y="35941"/>
                  </a:lnTo>
                  <a:lnTo>
                    <a:pt x="1479931" y="41656"/>
                  </a:lnTo>
                  <a:lnTo>
                    <a:pt x="1473835" y="43307"/>
                  </a:lnTo>
                  <a:lnTo>
                    <a:pt x="1468628" y="48006"/>
                  </a:lnTo>
                  <a:lnTo>
                    <a:pt x="1456944" y="57531"/>
                  </a:lnTo>
                  <a:lnTo>
                    <a:pt x="1509649" y="73152"/>
                  </a:lnTo>
                  <a:lnTo>
                    <a:pt x="1556512" y="76200"/>
                  </a:lnTo>
                  <a:lnTo>
                    <a:pt x="1584833" y="71882"/>
                  </a:lnTo>
                  <a:lnTo>
                    <a:pt x="1612265" y="49784"/>
                  </a:lnTo>
                  <a:close/>
                </a:path>
                <a:path w="2151379" h="91439">
                  <a:moveTo>
                    <a:pt x="2151380" y="59055"/>
                  </a:moveTo>
                  <a:lnTo>
                    <a:pt x="2146427" y="52070"/>
                  </a:lnTo>
                  <a:lnTo>
                    <a:pt x="2144014" y="49403"/>
                  </a:lnTo>
                  <a:lnTo>
                    <a:pt x="2140839" y="46101"/>
                  </a:lnTo>
                  <a:lnTo>
                    <a:pt x="2140585" y="45720"/>
                  </a:lnTo>
                  <a:lnTo>
                    <a:pt x="2138553" y="43561"/>
                  </a:lnTo>
                  <a:lnTo>
                    <a:pt x="2128901" y="37719"/>
                  </a:lnTo>
                  <a:lnTo>
                    <a:pt x="2117725" y="34417"/>
                  </a:lnTo>
                  <a:lnTo>
                    <a:pt x="2105152" y="33528"/>
                  </a:lnTo>
                  <a:lnTo>
                    <a:pt x="2072640" y="34429"/>
                  </a:lnTo>
                  <a:lnTo>
                    <a:pt x="2072640" y="48387"/>
                  </a:lnTo>
                  <a:lnTo>
                    <a:pt x="2070989" y="48895"/>
                  </a:lnTo>
                  <a:lnTo>
                    <a:pt x="2068957" y="49403"/>
                  </a:lnTo>
                  <a:lnTo>
                    <a:pt x="2066671" y="49403"/>
                  </a:lnTo>
                  <a:lnTo>
                    <a:pt x="2066163" y="48006"/>
                  </a:lnTo>
                  <a:lnTo>
                    <a:pt x="2065655" y="47244"/>
                  </a:lnTo>
                  <a:lnTo>
                    <a:pt x="2069338" y="46228"/>
                  </a:lnTo>
                  <a:lnTo>
                    <a:pt x="2071674" y="46228"/>
                  </a:lnTo>
                  <a:lnTo>
                    <a:pt x="2072259" y="47625"/>
                  </a:lnTo>
                  <a:lnTo>
                    <a:pt x="2072640" y="48387"/>
                  </a:lnTo>
                  <a:lnTo>
                    <a:pt x="2072640" y="34429"/>
                  </a:lnTo>
                  <a:lnTo>
                    <a:pt x="2050161" y="35052"/>
                  </a:lnTo>
                  <a:lnTo>
                    <a:pt x="2023618" y="35179"/>
                  </a:lnTo>
                  <a:lnTo>
                    <a:pt x="2016125" y="36068"/>
                  </a:lnTo>
                  <a:lnTo>
                    <a:pt x="2009140" y="38227"/>
                  </a:lnTo>
                  <a:lnTo>
                    <a:pt x="2002790" y="42418"/>
                  </a:lnTo>
                  <a:lnTo>
                    <a:pt x="1998980" y="45593"/>
                  </a:lnTo>
                  <a:lnTo>
                    <a:pt x="1995805" y="45720"/>
                  </a:lnTo>
                  <a:lnTo>
                    <a:pt x="1987550" y="41275"/>
                  </a:lnTo>
                  <a:lnTo>
                    <a:pt x="1981454" y="41148"/>
                  </a:lnTo>
                  <a:lnTo>
                    <a:pt x="1973072" y="44450"/>
                  </a:lnTo>
                  <a:lnTo>
                    <a:pt x="1966849" y="48387"/>
                  </a:lnTo>
                  <a:lnTo>
                    <a:pt x="1965960" y="55245"/>
                  </a:lnTo>
                  <a:lnTo>
                    <a:pt x="1971421" y="60960"/>
                  </a:lnTo>
                  <a:lnTo>
                    <a:pt x="2010156" y="73152"/>
                  </a:lnTo>
                  <a:lnTo>
                    <a:pt x="2101469" y="90932"/>
                  </a:lnTo>
                  <a:lnTo>
                    <a:pt x="2123313" y="86487"/>
                  </a:lnTo>
                  <a:lnTo>
                    <a:pt x="2130679" y="84455"/>
                  </a:lnTo>
                  <a:lnTo>
                    <a:pt x="2139442" y="81407"/>
                  </a:lnTo>
                  <a:lnTo>
                    <a:pt x="2139315" y="73152"/>
                  </a:lnTo>
                  <a:lnTo>
                    <a:pt x="2141093" y="64516"/>
                  </a:lnTo>
                  <a:lnTo>
                    <a:pt x="2142998" y="62357"/>
                  </a:lnTo>
                  <a:lnTo>
                    <a:pt x="2151380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8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32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5650" y="39751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32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8987" y="16891"/>
                  </a:moveTo>
                  <a:lnTo>
                    <a:pt x="995553" y="3175"/>
                  </a:lnTo>
                  <a:lnTo>
                    <a:pt x="985139" y="4699"/>
                  </a:lnTo>
                  <a:lnTo>
                    <a:pt x="977519" y="6731"/>
                  </a:lnTo>
                  <a:lnTo>
                    <a:pt x="972312" y="6858"/>
                  </a:lnTo>
                  <a:lnTo>
                    <a:pt x="963803" y="4064"/>
                  </a:lnTo>
                  <a:lnTo>
                    <a:pt x="941578" y="0"/>
                  </a:lnTo>
                  <a:lnTo>
                    <a:pt x="919734" y="1270"/>
                  </a:lnTo>
                  <a:lnTo>
                    <a:pt x="898271" y="6096"/>
                  </a:lnTo>
                  <a:lnTo>
                    <a:pt x="874395" y="14224"/>
                  </a:lnTo>
                  <a:lnTo>
                    <a:pt x="872236" y="17145"/>
                  </a:lnTo>
                  <a:lnTo>
                    <a:pt x="870077" y="19431"/>
                  </a:lnTo>
                  <a:lnTo>
                    <a:pt x="866394" y="24892"/>
                  </a:lnTo>
                  <a:lnTo>
                    <a:pt x="865632" y="30353"/>
                  </a:lnTo>
                  <a:lnTo>
                    <a:pt x="867918" y="35433"/>
                  </a:lnTo>
                  <a:lnTo>
                    <a:pt x="912368" y="49149"/>
                  </a:lnTo>
                  <a:lnTo>
                    <a:pt x="949706" y="51562"/>
                  </a:lnTo>
                  <a:lnTo>
                    <a:pt x="968629" y="51435"/>
                  </a:lnTo>
                  <a:lnTo>
                    <a:pt x="987552" y="50292"/>
                  </a:lnTo>
                  <a:lnTo>
                    <a:pt x="1017143" y="43180"/>
                  </a:lnTo>
                  <a:lnTo>
                    <a:pt x="1035050" y="37973"/>
                  </a:lnTo>
                  <a:lnTo>
                    <a:pt x="1038987" y="31115"/>
                  </a:lnTo>
                  <a:lnTo>
                    <a:pt x="1038987" y="16891"/>
                  </a:lnTo>
                  <a:close/>
                </a:path>
                <a:path w="3315970" h="91439">
                  <a:moveTo>
                    <a:pt x="1371092" y="19050"/>
                  </a:moveTo>
                  <a:lnTo>
                    <a:pt x="1369187" y="13970"/>
                  </a:lnTo>
                  <a:lnTo>
                    <a:pt x="1366647" y="11303"/>
                  </a:lnTo>
                  <a:lnTo>
                    <a:pt x="1358646" y="5715"/>
                  </a:lnTo>
                  <a:lnTo>
                    <a:pt x="1349121" y="4191"/>
                  </a:lnTo>
                  <a:lnTo>
                    <a:pt x="1339469" y="6477"/>
                  </a:lnTo>
                  <a:lnTo>
                    <a:pt x="1330325" y="12700"/>
                  </a:lnTo>
                  <a:lnTo>
                    <a:pt x="1326261" y="16637"/>
                  </a:lnTo>
                  <a:lnTo>
                    <a:pt x="1322197" y="17399"/>
                  </a:lnTo>
                  <a:lnTo>
                    <a:pt x="1320419" y="12573"/>
                  </a:lnTo>
                  <a:lnTo>
                    <a:pt x="1315466" y="4445"/>
                  </a:lnTo>
                  <a:lnTo>
                    <a:pt x="1308481" y="508"/>
                  </a:lnTo>
                  <a:lnTo>
                    <a:pt x="1300099" y="0"/>
                  </a:lnTo>
                  <a:lnTo>
                    <a:pt x="1290447" y="1905"/>
                  </a:lnTo>
                  <a:lnTo>
                    <a:pt x="1283970" y="3683"/>
                  </a:lnTo>
                  <a:lnTo>
                    <a:pt x="1275461" y="3810"/>
                  </a:lnTo>
                  <a:lnTo>
                    <a:pt x="1271143" y="7493"/>
                  </a:lnTo>
                  <a:lnTo>
                    <a:pt x="1261999" y="12192"/>
                  </a:lnTo>
                  <a:lnTo>
                    <a:pt x="1252220" y="13081"/>
                  </a:lnTo>
                  <a:lnTo>
                    <a:pt x="1242314" y="12827"/>
                  </a:lnTo>
                  <a:lnTo>
                    <a:pt x="1232789" y="14224"/>
                  </a:lnTo>
                  <a:lnTo>
                    <a:pt x="1220216" y="11430"/>
                  </a:lnTo>
                  <a:lnTo>
                    <a:pt x="1207770" y="12573"/>
                  </a:lnTo>
                  <a:lnTo>
                    <a:pt x="1195451" y="14986"/>
                  </a:lnTo>
                  <a:lnTo>
                    <a:pt x="1183005" y="16256"/>
                  </a:lnTo>
                  <a:lnTo>
                    <a:pt x="1178433" y="16129"/>
                  </a:lnTo>
                  <a:lnTo>
                    <a:pt x="1172083" y="20066"/>
                  </a:lnTo>
                  <a:lnTo>
                    <a:pt x="1166114" y="27178"/>
                  </a:lnTo>
                  <a:lnTo>
                    <a:pt x="1164336" y="33274"/>
                  </a:lnTo>
                  <a:lnTo>
                    <a:pt x="1167638" y="40132"/>
                  </a:lnTo>
                  <a:lnTo>
                    <a:pt x="1174115" y="43561"/>
                  </a:lnTo>
                  <a:lnTo>
                    <a:pt x="1185418" y="44831"/>
                  </a:lnTo>
                  <a:lnTo>
                    <a:pt x="1194054" y="40005"/>
                  </a:lnTo>
                  <a:lnTo>
                    <a:pt x="1198245" y="42164"/>
                  </a:lnTo>
                  <a:lnTo>
                    <a:pt x="1216152" y="48006"/>
                  </a:lnTo>
                  <a:lnTo>
                    <a:pt x="1234821" y="49657"/>
                  </a:lnTo>
                  <a:lnTo>
                    <a:pt x="1253490" y="50673"/>
                  </a:lnTo>
                  <a:lnTo>
                    <a:pt x="1271397" y="54610"/>
                  </a:lnTo>
                  <a:lnTo>
                    <a:pt x="1310894" y="48006"/>
                  </a:lnTo>
                  <a:lnTo>
                    <a:pt x="1349756" y="40894"/>
                  </a:lnTo>
                  <a:lnTo>
                    <a:pt x="1371092" y="19050"/>
                  </a:lnTo>
                  <a:close/>
                </a:path>
                <a:path w="3315970" h="91439">
                  <a:moveTo>
                    <a:pt x="1666875" y="38735"/>
                  </a:moveTo>
                  <a:lnTo>
                    <a:pt x="1664716" y="32258"/>
                  </a:lnTo>
                  <a:lnTo>
                    <a:pt x="1661414" y="27686"/>
                  </a:lnTo>
                  <a:lnTo>
                    <a:pt x="1660779" y="26670"/>
                  </a:lnTo>
                  <a:lnTo>
                    <a:pt x="1657985" y="23368"/>
                  </a:lnTo>
                  <a:lnTo>
                    <a:pt x="1628648" y="10795"/>
                  </a:lnTo>
                  <a:lnTo>
                    <a:pt x="1628648" y="29591"/>
                  </a:lnTo>
                  <a:lnTo>
                    <a:pt x="1628648" y="39243"/>
                  </a:lnTo>
                  <a:lnTo>
                    <a:pt x="1624711" y="43053"/>
                  </a:lnTo>
                  <a:lnTo>
                    <a:pt x="1620901" y="50038"/>
                  </a:lnTo>
                  <a:lnTo>
                    <a:pt x="1615440" y="43688"/>
                  </a:lnTo>
                  <a:lnTo>
                    <a:pt x="1611122" y="40640"/>
                  </a:lnTo>
                  <a:lnTo>
                    <a:pt x="1609598" y="34417"/>
                  </a:lnTo>
                  <a:lnTo>
                    <a:pt x="1613408" y="29337"/>
                  </a:lnTo>
                  <a:lnTo>
                    <a:pt x="1622552" y="26670"/>
                  </a:lnTo>
                  <a:lnTo>
                    <a:pt x="1628648" y="29591"/>
                  </a:lnTo>
                  <a:lnTo>
                    <a:pt x="1628648" y="10795"/>
                  </a:lnTo>
                  <a:lnTo>
                    <a:pt x="1619758" y="6985"/>
                  </a:lnTo>
                  <a:lnTo>
                    <a:pt x="1600962" y="6096"/>
                  </a:lnTo>
                  <a:lnTo>
                    <a:pt x="1548892" y="15621"/>
                  </a:lnTo>
                  <a:lnTo>
                    <a:pt x="1540256" y="23368"/>
                  </a:lnTo>
                  <a:lnTo>
                    <a:pt x="1530223" y="23368"/>
                  </a:lnTo>
                  <a:lnTo>
                    <a:pt x="1519809" y="20701"/>
                  </a:lnTo>
                  <a:lnTo>
                    <a:pt x="1509903" y="20828"/>
                  </a:lnTo>
                  <a:lnTo>
                    <a:pt x="1508760" y="21209"/>
                  </a:lnTo>
                  <a:lnTo>
                    <a:pt x="1507363" y="21336"/>
                  </a:lnTo>
                  <a:lnTo>
                    <a:pt x="1504315" y="25146"/>
                  </a:lnTo>
                  <a:lnTo>
                    <a:pt x="1500124" y="28194"/>
                  </a:lnTo>
                  <a:lnTo>
                    <a:pt x="1499743" y="32258"/>
                  </a:lnTo>
                  <a:lnTo>
                    <a:pt x="1618234" y="63881"/>
                  </a:lnTo>
                  <a:lnTo>
                    <a:pt x="1628140" y="62611"/>
                  </a:lnTo>
                  <a:lnTo>
                    <a:pt x="1637284" y="60706"/>
                  </a:lnTo>
                  <a:lnTo>
                    <a:pt x="1645793" y="57404"/>
                  </a:lnTo>
                  <a:lnTo>
                    <a:pt x="1653540" y="52197"/>
                  </a:lnTo>
                  <a:lnTo>
                    <a:pt x="1655953" y="50038"/>
                  </a:lnTo>
                  <a:lnTo>
                    <a:pt x="1657350" y="48895"/>
                  </a:lnTo>
                  <a:lnTo>
                    <a:pt x="1665351" y="47117"/>
                  </a:lnTo>
                  <a:lnTo>
                    <a:pt x="1666875" y="38735"/>
                  </a:lnTo>
                  <a:close/>
                </a:path>
                <a:path w="3315970" h="91439">
                  <a:moveTo>
                    <a:pt x="1910842" y="42418"/>
                  </a:moveTo>
                  <a:lnTo>
                    <a:pt x="1909826" y="35306"/>
                  </a:lnTo>
                  <a:lnTo>
                    <a:pt x="1866519" y="17526"/>
                  </a:lnTo>
                  <a:lnTo>
                    <a:pt x="1855597" y="16637"/>
                  </a:lnTo>
                  <a:lnTo>
                    <a:pt x="1829435" y="15240"/>
                  </a:lnTo>
                  <a:lnTo>
                    <a:pt x="1797177" y="20828"/>
                  </a:lnTo>
                  <a:lnTo>
                    <a:pt x="1778762" y="25019"/>
                  </a:lnTo>
                  <a:lnTo>
                    <a:pt x="1761744" y="40259"/>
                  </a:lnTo>
                  <a:lnTo>
                    <a:pt x="1761998" y="48260"/>
                  </a:lnTo>
                  <a:lnTo>
                    <a:pt x="1786636" y="56134"/>
                  </a:lnTo>
                  <a:lnTo>
                    <a:pt x="1836420" y="69850"/>
                  </a:lnTo>
                  <a:lnTo>
                    <a:pt x="1837817" y="69596"/>
                  </a:lnTo>
                  <a:lnTo>
                    <a:pt x="1850898" y="62992"/>
                  </a:lnTo>
                  <a:lnTo>
                    <a:pt x="1856867" y="60579"/>
                  </a:lnTo>
                  <a:lnTo>
                    <a:pt x="1862455" y="59944"/>
                  </a:lnTo>
                  <a:lnTo>
                    <a:pt x="1869313" y="60706"/>
                  </a:lnTo>
                  <a:lnTo>
                    <a:pt x="1875917" y="61087"/>
                  </a:lnTo>
                  <a:lnTo>
                    <a:pt x="1882394" y="60452"/>
                  </a:lnTo>
                  <a:lnTo>
                    <a:pt x="1888871" y="58420"/>
                  </a:lnTo>
                  <a:lnTo>
                    <a:pt x="1892808" y="56642"/>
                  </a:lnTo>
                  <a:lnTo>
                    <a:pt x="1897888" y="56642"/>
                  </a:lnTo>
                  <a:lnTo>
                    <a:pt x="1901825" y="54737"/>
                  </a:lnTo>
                  <a:lnTo>
                    <a:pt x="1908175" y="49403"/>
                  </a:lnTo>
                  <a:lnTo>
                    <a:pt x="1910842" y="42418"/>
                  </a:lnTo>
                  <a:close/>
                </a:path>
                <a:path w="3315970" h="91439">
                  <a:moveTo>
                    <a:pt x="2215515" y="47244"/>
                  </a:moveTo>
                  <a:lnTo>
                    <a:pt x="2214118" y="44831"/>
                  </a:lnTo>
                  <a:lnTo>
                    <a:pt x="2204212" y="39370"/>
                  </a:lnTo>
                  <a:lnTo>
                    <a:pt x="2195322" y="35560"/>
                  </a:lnTo>
                  <a:lnTo>
                    <a:pt x="2186178" y="33528"/>
                  </a:lnTo>
                  <a:lnTo>
                    <a:pt x="2177415" y="34671"/>
                  </a:lnTo>
                  <a:lnTo>
                    <a:pt x="2163953" y="36957"/>
                  </a:lnTo>
                  <a:lnTo>
                    <a:pt x="2151380" y="36068"/>
                  </a:lnTo>
                  <a:lnTo>
                    <a:pt x="2140204" y="34671"/>
                  </a:lnTo>
                  <a:lnTo>
                    <a:pt x="2130806" y="35941"/>
                  </a:lnTo>
                  <a:lnTo>
                    <a:pt x="2107819" y="35433"/>
                  </a:lnTo>
                  <a:lnTo>
                    <a:pt x="2098421" y="35433"/>
                  </a:lnTo>
                  <a:lnTo>
                    <a:pt x="2073021" y="37592"/>
                  </a:lnTo>
                  <a:lnTo>
                    <a:pt x="2065528" y="40259"/>
                  </a:lnTo>
                  <a:lnTo>
                    <a:pt x="2060448" y="46609"/>
                  </a:lnTo>
                  <a:lnTo>
                    <a:pt x="2080641" y="54356"/>
                  </a:lnTo>
                  <a:lnTo>
                    <a:pt x="2092706" y="57785"/>
                  </a:lnTo>
                  <a:lnTo>
                    <a:pt x="2099183" y="57658"/>
                  </a:lnTo>
                  <a:lnTo>
                    <a:pt x="2112391" y="55372"/>
                  </a:lnTo>
                  <a:lnTo>
                    <a:pt x="2138299" y="50038"/>
                  </a:lnTo>
                  <a:lnTo>
                    <a:pt x="2141982" y="49784"/>
                  </a:lnTo>
                  <a:lnTo>
                    <a:pt x="2144649" y="50546"/>
                  </a:lnTo>
                  <a:lnTo>
                    <a:pt x="2162810" y="54610"/>
                  </a:lnTo>
                  <a:lnTo>
                    <a:pt x="2180082" y="56261"/>
                  </a:lnTo>
                  <a:lnTo>
                    <a:pt x="2196211" y="55626"/>
                  </a:lnTo>
                  <a:lnTo>
                    <a:pt x="2210943" y="52578"/>
                  </a:lnTo>
                  <a:lnTo>
                    <a:pt x="2212848" y="51943"/>
                  </a:lnTo>
                  <a:lnTo>
                    <a:pt x="2215007" y="50165"/>
                  </a:lnTo>
                  <a:lnTo>
                    <a:pt x="2215515" y="47244"/>
                  </a:lnTo>
                  <a:close/>
                </a:path>
                <a:path w="3315970" h="91439">
                  <a:moveTo>
                    <a:pt x="2480691" y="54737"/>
                  </a:moveTo>
                  <a:lnTo>
                    <a:pt x="2441702" y="27051"/>
                  </a:lnTo>
                  <a:lnTo>
                    <a:pt x="2422906" y="24384"/>
                  </a:lnTo>
                  <a:lnTo>
                    <a:pt x="2414397" y="25019"/>
                  </a:lnTo>
                  <a:lnTo>
                    <a:pt x="2406269" y="27559"/>
                  </a:lnTo>
                  <a:lnTo>
                    <a:pt x="2398395" y="30480"/>
                  </a:lnTo>
                  <a:lnTo>
                    <a:pt x="2390521" y="32385"/>
                  </a:lnTo>
                  <a:lnTo>
                    <a:pt x="2382520" y="32639"/>
                  </a:lnTo>
                  <a:lnTo>
                    <a:pt x="2374265" y="32385"/>
                  </a:lnTo>
                  <a:lnTo>
                    <a:pt x="2365883" y="32766"/>
                  </a:lnTo>
                  <a:lnTo>
                    <a:pt x="2357755" y="35052"/>
                  </a:lnTo>
                  <a:lnTo>
                    <a:pt x="2351786" y="37973"/>
                  </a:lnTo>
                  <a:lnTo>
                    <a:pt x="2345182" y="40259"/>
                  </a:lnTo>
                  <a:lnTo>
                    <a:pt x="2331974" y="47244"/>
                  </a:lnTo>
                  <a:lnTo>
                    <a:pt x="2331720" y="57023"/>
                  </a:lnTo>
                  <a:lnTo>
                    <a:pt x="2345182" y="63754"/>
                  </a:lnTo>
                  <a:lnTo>
                    <a:pt x="2412492" y="75819"/>
                  </a:lnTo>
                  <a:lnTo>
                    <a:pt x="2432177" y="75057"/>
                  </a:lnTo>
                  <a:lnTo>
                    <a:pt x="2469642" y="64897"/>
                  </a:lnTo>
                  <a:lnTo>
                    <a:pt x="2480691" y="54737"/>
                  </a:lnTo>
                  <a:close/>
                </a:path>
                <a:path w="3315970" h="91439">
                  <a:moveTo>
                    <a:pt x="2776728" y="49784"/>
                  </a:moveTo>
                  <a:lnTo>
                    <a:pt x="2727960" y="33909"/>
                  </a:lnTo>
                  <a:lnTo>
                    <a:pt x="2699893" y="33528"/>
                  </a:lnTo>
                  <a:lnTo>
                    <a:pt x="2671953" y="35941"/>
                  </a:lnTo>
                  <a:lnTo>
                    <a:pt x="2644267" y="41656"/>
                  </a:lnTo>
                  <a:lnTo>
                    <a:pt x="2638171" y="43307"/>
                  </a:lnTo>
                  <a:lnTo>
                    <a:pt x="2632964" y="48006"/>
                  </a:lnTo>
                  <a:lnTo>
                    <a:pt x="2621280" y="57531"/>
                  </a:lnTo>
                  <a:lnTo>
                    <a:pt x="2673985" y="73152"/>
                  </a:lnTo>
                  <a:lnTo>
                    <a:pt x="2720848" y="76200"/>
                  </a:lnTo>
                  <a:lnTo>
                    <a:pt x="2749169" y="71882"/>
                  </a:lnTo>
                  <a:lnTo>
                    <a:pt x="2776728" y="49784"/>
                  </a:lnTo>
                  <a:close/>
                </a:path>
                <a:path w="3315970" h="91439">
                  <a:moveTo>
                    <a:pt x="3315716" y="59055"/>
                  </a:moveTo>
                  <a:lnTo>
                    <a:pt x="3310890" y="52070"/>
                  </a:lnTo>
                  <a:lnTo>
                    <a:pt x="3308350" y="49403"/>
                  </a:lnTo>
                  <a:lnTo>
                    <a:pt x="3305175" y="46101"/>
                  </a:lnTo>
                  <a:lnTo>
                    <a:pt x="3304921" y="45720"/>
                  </a:lnTo>
                  <a:lnTo>
                    <a:pt x="3302889" y="43561"/>
                  </a:lnTo>
                  <a:lnTo>
                    <a:pt x="3293237" y="37719"/>
                  </a:lnTo>
                  <a:lnTo>
                    <a:pt x="3282061" y="34417"/>
                  </a:lnTo>
                  <a:lnTo>
                    <a:pt x="3269488" y="33528"/>
                  </a:lnTo>
                  <a:lnTo>
                    <a:pt x="3236976" y="34429"/>
                  </a:lnTo>
                  <a:lnTo>
                    <a:pt x="3236976" y="48387"/>
                  </a:lnTo>
                  <a:lnTo>
                    <a:pt x="3235325" y="48895"/>
                  </a:lnTo>
                  <a:lnTo>
                    <a:pt x="3233293" y="49403"/>
                  </a:lnTo>
                  <a:lnTo>
                    <a:pt x="3231007" y="49403"/>
                  </a:lnTo>
                  <a:lnTo>
                    <a:pt x="3230499" y="48006"/>
                  </a:lnTo>
                  <a:lnTo>
                    <a:pt x="3229991" y="47244"/>
                  </a:lnTo>
                  <a:lnTo>
                    <a:pt x="3233801" y="46228"/>
                  </a:lnTo>
                  <a:lnTo>
                    <a:pt x="3236010" y="46228"/>
                  </a:lnTo>
                  <a:lnTo>
                    <a:pt x="3236595" y="47625"/>
                  </a:lnTo>
                  <a:lnTo>
                    <a:pt x="3236976" y="48387"/>
                  </a:lnTo>
                  <a:lnTo>
                    <a:pt x="3236976" y="34429"/>
                  </a:lnTo>
                  <a:lnTo>
                    <a:pt x="3214497" y="35052"/>
                  </a:lnTo>
                  <a:lnTo>
                    <a:pt x="3188081" y="35179"/>
                  </a:lnTo>
                  <a:lnTo>
                    <a:pt x="3180461" y="36068"/>
                  </a:lnTo>
                  <a:lnTo>
                    <a:pt x="3173476" y="38227"/>
                  </a:lnTo>
                  <a:lnTo>
                    <a:pt x="3167126" y="42418"/>
                  </a:lnTo>
                  <a:lnTo>
                    <a:pt x="3163316" y="45593"/>
                  </a:lnTo>
                  <a:lnTo>
                    <a:pt x="3160141" y="45720"/>
                  </a:lnTo>
                  <a:lnTo>
                    <a:pt x="3151886" y="41275"/>
                  </a:lnTo>
                  <a:lnTo>
                    <a:pt x="3145790" y="41148"/>
                  </a:lnTo>
                  <a:lnTo>
                    <a:pt x="3137408" y="44450"/>
                  </a:lnTo>
                  <a:lnTo>
                    <a:pt x="3131185" y="48387"/>
                  </a:lnTo>
                  <a:lnTo>
                    <a:pt x="3130296" y="55245"/>
                  </a:lnTo>
                  <a:lnTo>
                    <a:pt x="3135757" y="60960"/>
                  </a:lnTo>
                  <a:lnTo>
                    <a:pt x="3174492" y="73152"/>
                  </a:lnTo>
                  <a:lnTo>
                    <a:pt x="3265805" y="90932"/>
                  </a:lnTo>
                  <a:lnTo>
                    <a:pt x="3287649" y="86487"/>
                  </a:lnTo>
                  <a:lnTo>
                    <a:pt x="3295142" y="84455"/>
                  </a:lnTo>
                  <a:lnTo>
                    <a:pt x="3303778" y="81407"/>
                  </a:lnTo>
                  <a:lnTo>
                    <a:pt x="3303651" y="73152"/>
                  </a:lnTo>
                  <a:lnTo>
                    <a:pt x="3305556" y="64516"/>
                  </a:lnTo>
                  <a:lnTo>
                    <a:pt x="3307334" y="62357"/>
                  </a:lnTo>
                  <a:lnTo>
                    <a:pt x="3315716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51" y="5693663"/>
              <a:ext cx="4248912" cy="11643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008" y="432816"/>
              <a:ext cx="4544568" cy="621182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127" y="640080"/>
              <a:ext cx="4093464" cy="573024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5182361" y="3552189"/>
            <a:ext cx="6061075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215">
                <a:solidFill>
                  <a:srgbClr val="402B2B"/>
                </a:solidFill>
                <a:latin typeface="Cambria"/>
                <a:cs typeface="Cambria"/>
              </a:rPr>
              <a:t>USER</a:t>
            </a:r>
            <a:r>
              <a:rPr dirty="0" sz="3200" spc="254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3200" spc="-270">
                <a:solidFill>
                  <a:srgbClr val="402B2B"/>
                </a:solidFill>
                <a:latin typeface="Cambria"/>
                <a:cs typeface="Cambria"/>
              </a:rPr>
              <a:t>-</a:t>
            </a:r>
            <a:r>
              <a:rPr dirty="0" sz="3200" spc="145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3200" spc="150">
                <a:solidFill>
                  <a:srgbClr val="402B2B"/>
                </a:solidFill>
                <a:latin typeface="Cambria"/>
                <a:cs typeface="Cambria"/>
              </a:rPr>
              <a:t>PARTICIPANT</a:t>
            </a:r>
            <a:r>
              <a:rPr dirty="0" sz="3200" spc="370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3200" spc="90">
                <a:solidFill>
                  <a:srgbClr val="402B2B"/>
                </a:solidFill>
                <a:latin typeface="Cambria"/>
                <a:cs typeface="Cambria"/>
              </a:rPr>
              <a:t>MAPPING</a:t>
            </a:r>
            <a:endParaRPr sz="3200">
              <a:latin typeface="Cambria"/>
              <a:cs typeface="Cambri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38800" y="1508760"/>
            <a:ext cx="4687824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3279" y="1292352"/>
              <a:ext cx="1880616" cy="18775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6823" y="1298447"/>
              <a:ext cx="350520" cy="35356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2088" y="1719072"/>
              <a:ext cx="1225296" cy="9814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6776" y="3849623"/>
              <a:ext cx="1880616" cy="187452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0759" y="3901440"/>
              <a:ext cx="262127" cy="26822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3015" y="4297679"/>
              <a:ext cx="1255776" cy="95402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438655"/>
              <a:ext cx="1011936" cy="13136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642872" cy="23469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2042160" cy="26883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1542288"/>
              <a:ext cx="1112520" cy="135026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6000" y="393191"/>
              <a:ext cx="576072" cy="58521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47704" y="530351"/>
              <a:ext cx="844296" cy="188671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6784" y="0"/>
              <a:ext cx="8153400" cy="685799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2960" y="4480559"/>
              <a:ext cx="2090927" cy="1862327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010513" y="4788535"/>
            <a:ext cx="158369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-10" b="1">
                <a:solidFill>
                  <a:srgbClr val="28170D"/>
                </a:solidFill>
                <a:latin typeface="Cambria"/>
                <a:cs typeface="Cambria"/>
              </a:rPr>
              <a:t>MAPPING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94688" y="4370832"/>
            <a:ext cx="237744" cy="24383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124455" y="371856"/>
            <a:ext cx="8528304" cy="61539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2" cy="2916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4" cy="3352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1380" cy="91440"/>
            </a:xfrm>
            <a:custGeom>
              <a:avLst/>
              <a:gdLst/>
              <a:ahLst/>
              <a:cxnLst/>
              <a:rect l="l" t="t" r="r" b="b"/>
              <a:pathLst>
                <a:path w="2151379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1379" h="91439">
                  <a:moveTo>
                    <a:pt x="502539" y="38735"/>
                  </a:moveTo>
                  <a:lnTo>
                    <a:pt x="500380" y="32258"/>
                  </a:lnTo>
                  <a:lnTo>
                    <a:pt x="496316" y="26670"/>
                  </a:lnTo>
                  <a:lnTo>
                    <a:pt x="493522" y="23368"/>
                  </a:lnTo>
                  <a:lnTo>
                    <a:pt x="464185" y="10756"/>
                  </a:lnTo>
                  <a:lnTo>
                    <a:pt x="464185" y="29591"/>
                  </a:lnTo>
                  <a:lnTo>
                    <a:pt x="464185" y="39243"/>
                  </a:lnTo>
                  <a:lnTo>
                    <a:pt x="460248" y="43053"/>
                  </a:lnTo>
                  <a:lnTo>
                    <a:pt x="456565" y="50038"/>
                  </a:lnTo>
                  <a:lnTo>
                    <a:pt x="451104" y="43688"/>
                  </a:lnTo>
                  <a:lnTo>
                    <a:pt x="446786" y="40640"/>
                  </a:lnTo>
                  <a:lnTo>
                    <a:pt x="445135" y="34417"/>
                  </a:lnTo>
                  <a:lnTo>
                    <a:pt x="449072" y="29337"/>
                  </a:lnTo>
                  <a:lnTo>
                    <a:pt x="458216" y="26670"/>
                  </a:lnTo>
                  <a:lnTo>
                    <a:pt x="464185" y="29591"/>
                  </a:lnTo>
                  <a:lnTo>
                    <a:pt x="464185" y="10756"/>
                  </a:lnTo>
                  <a:lnTo>
                    <a:pt x="455422" y="6985"/>
                  </a:lnTo>
                  <a:lnTo>
                    <a:pt x="436626" y="6096"/>
                  </a:lnTo>
                  <a:lnTo>
                    <a:pt x="384429" y="15621"/>
                  </a:lnTo>
                  <a:lnTo>
                    <a:pt x="375920" y="23368"/>
                  </a:lnTo>
                  <a:lnTo>
                    <a:pt x="365887" y="23368"/>
                  </a:lnTo>
                  <a:lnTo>
                    <a:pt x="355473" y="20701"/>
                  </a:lnTo>
                  <a:lnTo>
                    <a:pt x="345567" y="20828"/>
                  </a:lnTo>
                  <a:lnTo>
                    <a:pt x="344424" y="21209"/>
                  </a:lnTo>
                  <a:lnTo>
                    <a:pt x="343027" y="21336"/>
                  </a:lnTo>
                  <a:lnTo>
                    <a:pt x="339979" y="25146"/>
                  </a:lnTo>
                  <a:lnTo>
                    <a:pt x="335788" y="28194"/>
                  </a:lnTo>
                  <a:lnTo>
                    <a:pt x="335407" y="32258"/>
                  </a:lnTo>
                  <a:lnTo>
                    <a:pt x="453898" y="63881"/>
                  </a:lnTo>
                  <a:lnTo>
                    <a:pt x="463804" y="62611"/>
                  </a:lnTo>
                  <a:lnTo>
                    <a:pt x="472948" y="60706"/>
                  </a:lnTo>
                  <a:lnTo>
                    <a:pt x="481457" y="57404"/>
                  </a:lnTo>
                  <a:lnTo>
                    <a:pt x="489077" y="52197"/>
                  </a:lnTo>
                  <a:lnTo>
                    <a:pt x="491617" y="50038"/>
                  </a:lnTo>
                  <a:lnTo>
                    <a:pt x="493014" y="48895"/>
                  </a:lnTo>
                  <a:lnTo>
                    <a:pt x="501015" y="47117"/>
                  </a:lnTo>
                  <a:lnTo>
                    <a:pt x="502539" y="38735"/>
                  </a:lnTo>
                  <a:close/>
                </a:path>
                <a:path w="2151379" h="91439">
                  <a:moveTo>
                    <a:pt x="746506" y="43942"/>
                  </a:moveTo>
                  <a:lnTo>
                    <a:pt x="745490" y="36449"/>
                  </a:lnTo>
                  <a:lnTo>
                    <a:pt x="702183" y="17653"/>
                  </a:lnTo>
                  <a:lnTo>
                    <a:pt x="691261" y="16764"/>
                  </a:lnTo>
                  <a:lnTo>
                    <a:pt x="664972" y="15240"/>
                  </a:lnTo>
                  <a:lnTo>
                    <a:pt x="632841" y="21082"/>
                  </a:lnTo>
                  <a:lnTo>
                    <a:pt x="614426" y="25527"/>
                  </a:lnTo>
                  <a:lnTo>
                    <a:pt x="597408" y="41656"/>
                  </a:lnTo>
                  <a:lnTo>
                    <a:pt x="597662" y="50038"/>
                  </a:lnTo>
                  <a:lnTo>
                    <a:pt x="622300" y="58420"/>
                  </a:lnTo>
                  <a:lnTo>
                    <a:pt x="671957" y="72898"/>
                  </a:lnTo>
                  <a:lnTo>
                    <a:pt x="673481" y="72644"/>
                  </a:lnTo>
                  <a:lnTo>
                    <a:pt x="686562" y="65659"/>
                  </a:lnTo>
                  <a:lnTo>
                    <a:pt x="692531" y="63119"/>
                  </a:lnTo>
                  <a:lnTo>
                    <a:pt x="698119" y="62484"/>
                  </a:lnTo>
                  <a:lnTo>
                    <a:pt x="704977" y="63246"/>
                  </a:lnTo>
                  <a:lnTo>
                    <a:pt x="711581" y="63627"/>
                  </a:lnTo>
                  <a:lnTo>
                    <a:pt x="718058" y="62992"/>
                  </a:lnTo>
                  <a:lnTo>
                    <a:pt x="724408" y="60833"/>
                  </a:lnTo>
                  <a:lnTo>
                    <a:pt x="728472" y="58928"/>
                  </a:lnTo>
                  <a:lnTo>
                    <a:pt x="733552" y="58928"/>
                  </a:lnTo>
                  <a:lnTo>
                    <a:pt x="737489" y="56896"/>
                  </a:lnTo>
                  <a:lnTo>
                    <a:pt x="743712" y="51308"/>
                  </a:lnTo>
                  <a:lnTo>
                    <a:pt x="746506" y="43942"/>
                  </a:lnTo>
                  <a:close/>
                </a:path>
                <a:path w="2151379" h="91439">
                  <a:moveTo>
                    <a:pt x="1051179" y="48895"/>
                  </a:moveTo>
                  <a:lnTo>
                    <a:pt x="1049782" y="46228"/>
                  </a:lnTo>
                  <a:lnTo>
                    <a:pt x="1040130" y="40132"/>
                  </a:lnTo>
                  <a:lnTo>
                    <a:pt x="1031367" y="35814"/>
                  </a:lnTo>
                  <a:lnTo>
                    <a:pt x="1022477" y="33528"/>
                  </a:lnTo>
                  <a:lnTo>
                    <a:pt x="1013841" y="34798"/>
                  </a:lnTo>
                  <a:lnTo>
                    <a:pt x="1000633" y="37465"/>
                  </a:lnTo>
                  <a:lnTo>
                    <a:pt x="988314" y="36322"/>
                  </a:lnTo>
                  <a:lnTo>
                    <a:pt x="977265" y="34925"/>
                  </a:lnTo>
                  <a:lnTo>
                    <a:pt x="968121" y="36322"/>
                  </a:lnTo>
                  <a:lnTo>
                    <a:pt x="945642" y="35687"/>
                  </a:lnTo>
                  <a:lnTo>
                    <a:pt x="936371" y="35687"/>
                  </a:lnTo>
                  <a:lnTo>
                    <a:pt x="911479" y="38227"/>
                  </a:lnTo>
                  <a:lnTo>
                    <a:pt x="904240" y="41021"/>
                  </a:lnTo>
                  <a:lnTo>
                    <a:pt x="899160" y="48260"/>
                  </a:lnTo>
                  <a:lnTo>
                    <a:pt x="918972" y="56896"/>
                  </a:lnTo>
                  <a:lnTo>
                    <a:pt x="930783" y="60833"/>
                  </a:lnTo>
                  <a:lnTo>
                    <a:pt x="937133" y="60579"/>
                  </a:lnTo>
                  <a:lnTo>
                    <a:pt x="950087" y="58166"/>
                  </a:lnTo>
                  <a:lnTo>
                    <a:pt x="975487" y="52070"/>
                  </a:lnTo>
                  <a:lnTo>
                    <a:pt x="979043" y="51816"/>
                  </a:lnTo>
                  <a:lnTo>
                    <a:pt x="981710" y="52705"/>
                  </a:lnTo>
                  <a:lnTo>
                    <a:pt x="999490" y="57277"/>
                  </a:lnTo>
                  <a:lnTo>
                    <a:pt x="1016508" y="59055"/>
                  </a:lnTo>
                  <a:lnTo>
                    <a:pt x="1032256" y="58420"/>
                  </a:lnTo>
                  <a:lnTo>
                    <a:pt x="1046607" y="54864"/>
                  </a:lnTo>
                  <a:lnTo>
                    <a:pt x="1048512" y="54229"/>
                  </a:lnTo>
                  <a:lnTo>
                    <a:pt x="1050671" y="52197"/>
                  </a:lnTo>
                  <a:lnTo>
                    <a:pt x="1051179" y="48895"/>
                  </a:lnTo>
                  <a:close/>
                </a:path>
                <a:path w="2151379" h="91439">
                  <a:moveTo>
                    <a:pt x="1316355" y="54737"/>
                  </a:moveTo>
                  <a:lnTo>
                    <a:pt x="1277366" y="27051"/>
                  </a:lnTo>
                  <a:lnTo>
                    <a:pt x="1258570" y="24384"/>
                  </a:lnTo>
                  <a:lnTo>
                    <a:pt x="1250061" y="25019"/>
                  </a:lnTo>
                  <a:lnTo>
                    <a:pt x="1241933" y="27559"/>
                  </a:lnTo>
                  <a:lnTo>
                    <a:pt x="1233932" y="30480"/>
                  </a:lnTo>
                  <a:lnTo>
                    <a:pt x="1226185" y="32385"/>
                  </a:lnTo>
                  <a:lnTo>
                    <a:pt x="1218184" y="32639"/>
                  </a:lnTo>
                  <a:lnTo>
                    <a:pt x="1209929" y="32385"/>
                  </a:lnTo>
                  <a:lnTo>
                    <a:pt x="1201534" y="32766"/>
                  </a:lnTo>
                  <a:lnTo>
                    <a:pt x="1193406" y="35052"/>
                  </a:lnTo>
                  <a:lnTo>
                    <a:pt x="1187450" y="37973"/>
                  </a:lnTo>
                  <a:lnTo>
                    <a:pt x="1180833" y="40259"/>
                  </a:lnTo>
                  <a:lnTo>
                    <a:pt x="1167638" y="47244"/>
                  </a:lnTo>
                  <a:lnTo>
                    <a:pt x="1167384" y="57023"/>
                  </a:lnTo>
                  <a:lnTo>
                    <a:pt x="1180833" y="63754"/>
                  </a:lnTo>
                  <a:lnTo>
                    <a:pt x="1248156" y="75819"/>
                  </a:lnTo>
                  <a:lnTo>
                    <a:pt x="1267714" y="75057"/>
                  </a:lnTo>
                  <a:lnTo>
                    <a:pt x="1305306" y="64897"/>
                  </a:lnTo>
                  <a:lnTo>
                    <a:pt x="1316355" y="54737"/>
                  </a:lnTo>
                  <a:close/>
                </a:path>
                <a:path w="2151379" h="91439">
                  <a:moveTo>
                    <a:pt x="1612265" y="49784"/>
                  </a:moveTo>
                  <a:lnTo>
                    <a:pt x="1563624" y="33909"/>
                  </a:lnTo>
                  <a:lnTo>
                    <a:pt x="1535557" y="33528"/>
                  </a:lnTo>
                  <a:lnTo>
                    <a:pt x="1507617" y="35941"/>
                  </a:lnTo>
                  <a:lnTo>
                    <a:pt x="1479931" y="41656"/>
                  </a:lnTo>
                  <a:lnTo>
                    <a:pt x="1473835" y="43307"/>
                  </a:lnTo>
                  <a:lnTo>
                    <a:pt x="1468628" y="48006"/>
                  </a:lnTo>
                  <a:lnTo>
                    <a:pt x="1456944" y="57531"/>
                  </a:lnTo>
                  <a:lnTo>
                    <a:pt x="1509649" y="73152"/>
                  </a:lnTo>
                  <a:lnTo>
                    <a:pt x="1556512" y="76200"/>
                  </a:lnTo>
                  <a:lnTo>
                    <a:pt x="1584833" y="71882"/>
                  </a:lnTo>
                  <a:lnTo>
                    <a:pt x="1612265" y="49784"/>
                  </a:lnTo>
                  <a:close/>
                </a:path>
                <a:path w="2151379" h="91439">
                  <a:moveTo>
                    <a:pt x="2151380" y="59055"/>
                  </a:moveTo>
                  <a:lnTo>
                    <a:pt x="2146427" y="52070"/>
                  </a:lnTo>
                  <a:lnTo>
                    <a:pt x="2144014" y="49403"/>
                  </a:lnTo>
                  <a:lnTo>
                    <a:pt x="2140839" y="46101"/>
                  </a:lnTo>
                  <a:lnTo>
                    <a:pt x="2140585" y="45720"/>
                  </a:lnTo>
                  <a:lnTo>
                    <a:pt x="2138553" y="43561"/>
                  </a:lnTo>
                  <a:lnTo>
                    <a:pt x="2128901" y="37719"/>
                  </a:lnTo>
                  <a:lnTo>
                    <a:pt x="2117725" y="34417"/>
                  </a:lnTo>
                  <a:lnTo>
                    <a:pt x="2105152" y="33528"/>
                  </a:lnTo>
                  <a:lnTo>
                    <a:pt x="2072640" y="34429"/>
                  </a:lnTo>
                  <a:lnTo>
                    <a:pt x="2072640" y="48387"/>
                  </a:lnTo>
                  <a:lnTo>
                    <a:pt x="2070989" y="48895"/>
                  </a:lnTo>
                  <a:lnTo>
                    <a:pt x="2068957" y="49403"/>
                  </a:lnTo>
                  <a:lnTo>
                    <a:pt x="2066671" y="49403"/>
                  </a:lnTo>
                  <a:lnTo>
                    <a:pt x="2066163" y="48006"/>
                  </a:lnTo>
                  <a:lnTo>
                    <a:pt x="2065655" y="47244"/>
                  </a:lnTo>
                  <a:lnTo>
                    <a:pt x="2069338" y="46228"/>
                  </a:lnTo>
                  <a:lnTo>
                    <a:pt x="2071674" y="46228"/>
                  </a:lnTo>
                  <a:lnTo>
                    <a:pt x="2072259" y="47625"/>
                  </a:lnTo>
                  <a:lnTo>
                    <a:pt x="2072640" y="48387"/>
                  </a:lnTo>
                  <a:lnTo>
                    <a:pt x="2072640" y="34429"/>
                  </a:lnTo>
                  <a:lnTo>
                    <a:pt x="2050161" y="35052"/>
                  </a:lnTo>
                  <a:lnTo>
                    <a:pt x="2023618" y="35179"/>
                  </a:lnTo>
                  <a:lnTo>
                    <a:pt x="2016125" y="36068"/>
                  </a:lnTo>
                  <a:lnTo>
                    <a:pt x="2009140" y="38227"/>
                  </a:lnTo>
                  <a:lnTo>
                    <a:pt x="2002790" y="42418"/>
                  </a:lnTo>
                  <a:lnTo>
                    <a:pt x="1998980" y="45593"/>
                  </a:lnTo>
                  <a:lnTo>
                    <a:pt x="1995805" y="45720"/>
                  </a:lnTo>
                  <a:lnTo>
                    <a:pt x="1987550" y="41275"/>
                  </a:lnTo>
                  <a:lnTo>
                    <a:pt x="1981454" y="41148"/>
                  </a:lnTo>
                  <a:lnTo>
                    <a:pt x="1973072" y="44450"/>
                  </a:lnTo>
                  <a:lnTo>
                    <a:pt x="1966849" y="48387"/>
                  </a:lnTo>
                  <a:lnTo>
                    <a:pt x="1965960" y="55245"/>
                  </a:lnTo>
                  <a:lnTo>
                    <a:pt x="1971421" y="60960"/>
                  </a:lnTo>
                  <a:lnTo>
                    <a:pt x="2010156" y="73152"/>
                  </a:lnTo>
                  <a:lnTo>
                    <a:pt x="2101469" y="90932"/>
                  </a:lnTo>
                  <a:lnTo>
                    <a:pt x="2123313" y="86487"/>
                  </a:lnTo>
                  <a:lnTo>
                    <a:pt x="2130679" y="84455"/>
                  </a:lnTo>
                  <a:lnTo>
                    <a:pt x="2139442" y="81407"/>
                  </a:lnTo>
                  <a:lnTo>
                    <a:pt x="2139315" y="73152"/>
                  </a:lnTo>
                  <a:lnTo>
                    <a:pt x="2141093" y="64516"/>
                  </a:lnTo>
                  <a:lnTo>
                    <a:pt x="2142998" y="62357"/>
                  </a:lnTo>
                  <a:lnTo>
                    <a:pt x="2151380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8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32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5650" y="39751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32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8987" y="16891"/>
                  </a:moveTo>
                  <a:lnTo>
                    <a:pt x="995553" y="3175"/>
                  </a:lnTo>
                  <a:lnTo>
                    <a:pt x="985139" y="4699"/>
                  </a:lnTo>
                  <a:lnTo>
                    <a:pt x="977519" y="6731"/>
                  </a:lnTo>
                  <a:lnTo>
                    <a:pt x="972312" y="6858"/>
                  </a:lnTo>
                  <a:lnTo>
                    <a:pt x="963803" y="4064"/>
                  </a:lnTo>
                  <a:lnTo>
                    <a:pt x="941578" y="0"/>
                  </a:lnTo>
                  <a:lnTo>
                    <a:pt x="919734" y="1270"/>
                  </a:lnTo>
                  <a:lnTo>
                    <a:pt x="898271" y="6096"/>
                  </a:lnTo>
                  <a:lnTo>
                    <a:pt x="874395" y="14224"/>
                  </a:lnTo>
                  <a:lnTo>
                    <a:pt x="872236" y="17145"/>
                  </a:lnTo>
                  <a:lnTo>
                    <a:pt x="870077" y="19431"/>
                  </a:lnTo>
                  <a:lnTo>
                    <a:pt x="866394" y="24892"/>
                  </a:lnTo>
                  <a:lnTo>
                    <a:pt x="865632" y="30353"/>
                  </a:lnTo>
                  <a:lnTo>
                    <a:pt x="867918" y="35433"/>
                  </a:lnTo>
                  <a:lnTo>
                    <a:pt x="912368" y="49149"/>
                  </a:lnTo>
                  <a:lnTo>
                    <a:pt x="949706" y="51562"/>
                  </a:lnTo>
                  <a:lnTo>
                    <a:pt x="968629" y="51435"/>
                  </a:lnTo>
                  <a:lnTo>
                    <a:pt x="987552" y="50292"/>
                  </a:lnTo>
                  <a:lnTo>
                    <a:pt x="1017143" y="43180"/>
                  </a:lnTo>
                  <a:lnTo>
                    <a:pt x="1035050" y="37973"/>
                  </a:lnTo>
                  <a:lnTo>
                    <a:pt x="1038987" y="31115"/>
                  </a:lnTo>
                  <a:lnTo>
                    <a:pt x="1038987" y="16891"/>
                  </a:lnTo>
                  <a:close/>
                </a:path>
                <a:path w="3315970" h="91439">
                  <a:moveTo>
                    <a:pt x="1371092" y="19050"/>
                  </a:moveTo>
                  <a:lnTo>
                    <a:pt x="1369187" y="13970"/>
                  </a:lnTo>
                  <a:lnTo>
                    <a:pt x="1366647" y="11303"/>
                  </a:lnTo>
                  <a:lnTo>
                    <a:pt x="1358646" y="5715"/>
                  </a:lnTo>
                  <a:lnTo>
                    <a:pt x="1349121" y="4191"/>
                  </a:lnTo>
                  <a:lnTo>
                    <a:pt x="1339469" y="6477"/>
                  </a:lnTo>
                  <a:lnTo>
                    <a:pt x="1330325" y="12700"/>
                  </a:lnTo>
                  <a:lnTo>
                    <a:pt x="1326261" y="16637"/>
                  </a:lnTo>
                  <a:lnTo>
                    <a:pt x="1322197" y="17399"/>
                  </a:lnTo>
                  <a:lnTo>
                    <a:pt x="1320419" y="12573"/>
                  </a:lnTo>
                  <a:lnTo>
                    <a:pt x="1315466" y="4445"/>
                  </a:lnTo>
                  <a:lnTo>
                    <a:pt x="1308481" y="508"/>
                  </a:lnTo>
                  <a:lnTo>
                    <a:pt x="1300099" y="0"/>
                  </a:lnTo>
                  <a:lnTo>
                    <a:pt x="1290447" y="1905"/>
                  </a:lnTo>
                  <a:lnTo>
                    <a:pt x="1283970" y="3683"/>
                  </a:lnTo>
                  <a:lnTo>
                    <a:pt x="1275461" y="3810"/>
                  </a:lnTo>
                  <a:lnTo>
                    <a:pt x="1271143" y="7493"/>
                  </a:lnTo>
                  <a:lnTo>
                    <a:pt x="1261999" y="12192"/>
                  </a:lnTo>
                  <a:lnTo>
                    <a:pt x="1252220" y="13081"/>
                  </a:lnTo>
                  <a:lnTo>
                    <a:pt x="1242314" y="12827"/>
                  </a:lnTo>
                  <a:lnTo>
                    <a:pt x="1232789" y="14224"/>
                  </a:lnTo>
                  <a:lnTo>
                    <a:pt x="1220216" y="11430"/>
                  </a:lnTo>
                  <a:lnTo>
                    <a:pt x="1207770" y="12573"/>
                  </a:lnTo>
                  <a:lnTo>
                    <a:pt x="1195451" y="14986"/>
                  </a:lnTo>
                  <a:lnTo>
                    <a:pt x="1183005" y="16256"/>
                  </a:lnTo>
                  <a:lnTo>
                    <a:pt x="1178433" y="16129"/>
                  </a:lnTo>
                  <a:lnTo>
                    <a:pt x="1172083" y="20066"/>
                  </a:lnTo>
                  <a:lnTo>
                    <a:pt x="1166114" y="27178"/>
                  </a:lnTo>
                  <a:lnTo>
                    <a:pt x="1164336" y="33274"/>
                  </a:lnTo>
                  <a:lnTo>
                    <a:pt x="1167638" y="40132"/>
                  </a:lnTo>
                  <a:lnTo>
                    <a:pt x="1174115" y="43561"/>
                  </a:lnTo>
                  <a:lnTo>
                    <a:pt x="1185418" y="44831"/>
                  </a:lnTo>
                  <a:lnTo>
                    <a:pt x="1194054" y="40005"/>
                  </a:lnTo>
                  <a:lnTo>
                    <a:pt x="1198245" y="42164"/>
                  </a:lnTo>
                  <a:lnTo>
                    <a:pt x="1216152" y="48006"/>
                  </a:lnTo>
                  <a:lnTo>
                    <a:pt x="1234821" y="49657"/>
                  </a:lnTo>
                  <a:lnTo>
                    <a:pt x="1253490" y="50673"/>
                  </a:lnTo>
                  <a:lnTo>
                    <a:pt x="1271397" y="54610"/>
                  </a:lnTo>
                  <a:lnTo>
                    <a:pt x="1310894" y="48006"/>
                  </a:lnTo>
                  <a:lnTo>
                    <a:pt x="1349756" y="40894"/>
                  </a:lnTo>
                  <a:lnTo>
                    <a:pt x="1371092" y="19050"/>
                  </a:lnTo>
                  <a:close/>
                </a:path>
                <a:path w="3315970" h="91439">
                  <a:moveTo>
                    <a:pt x="1666875" y="38735"/>
                  </a:moveTo>
                  <a:lnTo>
                    <a:pt x="1664716" y="32258"/>
                  </a:lnTo>
                  <a:lnTo>
                    <a:pt x="1661414" y="27686"/>
                  </a:lnTo>
                  <a:lnTo>
                    <a:pt x="1660779" y="26670"/>
                  </a:lnTo>
                  <a:lnTo>
                    <a:pt x="1657985" y="23368"/>
                  </a:lnTo>
                  <a:lnTo>
                    <a:pt x="1628648" y="10795"/>
                  </a:lnTo>
                  <a:lnTo>
                    <a:pt x="1628648" y="29591"/>
                  </a:lnTo>
                  <a:lnTo>
                    <a:pt x="1628648" y="39243"/>
                  </a:lnTo>
                  <a:lnTo>
                    <a:pt x="1624711" y="43053"/>
                  </a:lnTo>
                  <a:lnTo>
                    <a:pt x="1620901" y="50038"/>
                  </a:lnTo>
                  <a:lnTo>
                    <a:pt x="1615440" y="43688"/>
                  </a:lnTo>
                  <a:lnTo>
                    <a:pt x="1611122" y="40640"/>
                  </a:lnTo>
                  <a:lnTo>
                    <a:pt x="1609598" y="34417"/>
                  </a:lnTo>
                  <a:lnTo>
                    <a:pt x="1613408" y="29337"/>
                  </a:lnTo>
                  <a:lnTo>
                    <a:pt x="1622552" y="26670"/>
                  </a:lnTo>
                  <a:lnTo>
                    <a:pt x="1628648" y="29591"/>
                  </a:lnTo>
                  <a:lnTo>
                    <a:pt x="1628648" y="10795"/>
                  </a:lnTo>
                  <a:lnTo>
                    <a:pt x="1619758" y="6985"/>
                  </a:lnTo>
                  <a:lnTo>
                    <a:pt x="1600962" y="6096"/>
                  </a:lnTo>
                  <a:lnTo>
                    <a:pt x="1548892" y="15621"/>
                  </a:lnTo>
                  <a:lnTo>
                    <a:pt x="1540256" y="23368"/>
                  </a:lnTo>
                  <a:lnTo>
                    <a:pt x="1530223" y="23368"/>
                  </a:lnTo>
                  <a:lnTo>
                    <a:pt x="1519809" y="20701"/>
                  </a:lnTo>
                  <a:lnTo>
                    <a:pt x="1509903" y="20828"/>
                  </a:lnTo>
                  <a:lnTo>
                    <a:pt x="1508760" y="21209"/>
                  </a:lnTo>
                  <a:lnTo>
                    <a:pt x="1507363" y="21336"/>
                  </a:lnTo>
                  <a:lnTo>
                    <a:pt x="1504315" y="25146"/>
                  </a:lnTo>
                  <a:lnTo>
                    <a:pt x="1500124" y="28194"/>
                  </a:lnTo>
                  <a:lnTo>
                    <a:pt x="1499743" y="32258"/>
                  </a:lnTo>
                  <a:lnTo>
                    <a:pt x="1618234" y="63881"/>
                  </a:lnTo>
                  <a:lnTo>
                    <a:pt x="1628140" y="62611"/>
                  </a:lnTo>
                  <a:lnTo>
                    <a:pt x="1637284" y="60706"/>
                  </a:lnTo>
                  <a:lnTo>
                    <a:pt x="1645793" y="57404"/>
                  </a:lnTo>
                  <a:lnTo>
                    <a:pt x="1653540" y="52197"/>
                  </a:lnTo>
                  <a:lnTo>
                    <a:pt x="1655953" y="50038"/>
                  </a:lnTo>
                  <a:lnTo>
                    <a:pt x="1657350" y="48895"/>
                  </a:lnTo>
                  <a:lnTo>
                    <a:pt x="1665351" y="47117"/>
                  </a:lnTo>
                  <a:lnTo>
                    <a:pt x="1666875" y="38735"/>
                  </a:lnTo>
                  <a:close/>
                </a:path>
                <a:path w="3315970" h="91439">
                  <a:moveTo>
                    <a:pt x="1910842" y="42418"/>
                  </a:moveTo>
                  <a:lnTo>
                    <a:pt x="1909826" y="35306"/>
                  </a:lnTo>
                  <a:lnTo>
                    <a:pt x="1866519" y="17526"/>
                  </a:lnTo>
                  <a:lnTo>
                    <a:pt x="1855597" y="16637"/>
                  </a:lnTo>
                  <a:lnTo>
                    <a:pt x="1829435" y="15240"/>
                  </a:lnTo>
                  <a:lnTo>
                    <a:pt x="1797177" y="20828"/>
                  </a:lnTo>
                  <a:lnTo>
                    <a:pt x="1778762" y="25019"/>
                  </a:lnTo>
                  <a:lnTo>
                    <a:pt x="1761744" y="40259"/>
                  </a:lnTo>
                  <a:lnTo>
                    <a:pt x="1761998" y="48260"/>
                  </a:lnTo>
                  <a:lnTo>
                    <a:pt x="1786636" y="56134"/>
                  </a:lnTo>
                  <a:lnTo>
                    <a:pt x="1836420" y="69850"/>
                  </a:lnTo>
                  <a:lnTo>
                    <a:pt x="1837817" y="69596"/>
                  </a:lnTo>
                  <a:lnTo>
                    <a:pt x="1850898" y="62992"/>
                  </a:lnTo>
                  <a:lnTo>
                    <a:pt x="1856867" y="60579"/>
                  </a:lnTo>
                  <a:lnTo>
                    <a:pt x="1862455" y="59944"/>
                  </a:lnTo>
                  <a:lnTo>
                    <a:pt x="1869313" y="60706"/>
                  </a:lnTo>
                  <a:lnTo>
                    <a:pt x="1875917" y="61087"/>
                  </a:lnTo>
                  <a:lnTo>
                    <a:pt x="1882394" y="60452"/>
                  </a:lnTo>
                  <a:lnTo>
                    <a:pt x="1888871" y="58420"/>
                  </a:lnTo>
                  <a:lnTo>
                    <a:pt x="1892808" y="56642"/>
                  </a:lnTo>
                  <a:lnTo>
                    <a:pt x="1897888" y="56642"/>
                  </a:lnTo>
                  <a:lnTo>
                    <a:pt x="1901825" y="54737"/>
                  </a:lnTo>
                  <a:lnTo>
                    <a:pt x="1908175" y="49403"/>
                  </a:lnTo>
                  <a:lnTo>
                    <a:pt x="1910842" y="42418"/>
                  </a:lnTo>
                  <a:close/>
                </a:path>
                <a:path w="3315970" h="91439">
                  <a:moveTo>
                    <a:pt x="2215515" y="47244"/>
                  </a:moveTo>
                  <a:lnTo>
                    <a:pt x="2214118" y="44831"/>
                  </a:lnTo>
                  <a:lnTo>
                    <a:pt x="2204212" y="39370"/>
                  </a:lnTo>
                  <a:lnTo>
                    <a:pt x="2195322" y="35560"/>
                  </a:lnTo>
                  <a:lnTo>
                    <a:pt x="2186178" y="33528"/>
                  </a:lnTo>
                  <a:lnTo>
                    <a:pt x="2177415" y="34671"/>
                  </a:lnTo>
                  <a:lnTo>
                    <a:pt x="2163953" y="36957"/>
                  </a:lnTo>
                  <a:lnTo>
                    <a:pt x="2151380" y="36068"/>
                  </a:lnTo>
                  <a:lnTo>
                    <a:pt x="2140204" y="34671"/>
                  </a:lnTo>
                  <a:lnTo>
                    <a:pt x="2130806" y="35941"/>
                  </a:lnTo>
                  <a:lnTo>
                    <a:pt x="2107819" y="35433"/>
                  </a:lnTo>
                  <a:lnTo>
                    <a:pt x="2098421" y="35433"/>
                  </a:lnTo>
                  <a:lnTo>
                    <a:pt x="2073021" y="37592"/>
                  </a:lnTo>
                  <a:lnTo>
                    <a:pt x="2065528" y="40259"/>
                  </a:lnTo>
                  <a:lnTo>
                    <a:pt x="2060448" y="46609"/>
                  </a:lnTo>
                  <a:lnTo>
                    <a:pt x="2080641" y="54356"/>
                  </a:lnTo>
                  <a:lnTo>
                    <a:pt x="2092706" y="57785"/>
                  </a:lnTo>
                  <a:lnTo>
                    <a:pt x="2099183" y="57658"/>
                  </a:lnTo>
                  <a:lnTo>
                    <a:pt x="2112391" y="55372"/>
                  </a:lnTo>
                  <a:lnTo>
                    <a:pt x="2138299" y="50038"/>
                  </a:lnTo>
                  <a:lnTo>
                    <a:pt x="2141982" y="49784"/>
                  </a:lnTo>
                  <a:lnTo>
                    <a:pt x="2144649" y="50546"/>
                  </a:lnTo>
                  <a:lnTo>
                    <a:pt x="2162810" y="54610"/>
                  </a:lnTo>
                  <a:lnTo>
                    <a:pt x="2180082" y="56261"/>
                  </a:lnTo>
                  <a:lnTo>
                    <a:pt x="2196211" y="55626"/>
                  </a:lnTo>
                  <a:lnTo>
                    <a:pt x="2210943" y="52578"/>
                  </a:lnTo>
                  <a:lnTo>
                    <a:pt x="2212848" y="51943"/>
                  </a:lnTo>
                  <a:lnTo>
                    <a:pt x="2215007" y="50165"/>
                  </a:lnTo>
                  <a:lnTo>
                    <a:pt x="2215515" y="47244"/>
                  </a:lnTo>
                  <a:close/>
                </a:path>
                <a:path w="3315970" h="91439">
                  <a:moveTo>
                    <a:pt x="2480691" y="54737"/>
                  </a:moveTo>
                  <a:lnTo>
                    <a:pt x="2441702" y="27051"/>
                  </a:lnTo>
                  <a:lnTo>
                    <a:pt x="2422906" y="24384"/>
                  </a:lnTo>
                  <a:lnTo>
                    <a:pt x="2414397" y="25019"/>
                  </a:lnTo>
                  <a:lnTo>
                    <a:pt x="2406269" y="27559"/>
                  </a:lnTo>
                  <a:lnTo>
                    <a:pt x="2398395" y="30480"/>
                  </a:lnTo>
                  <a:lnTo>
                    <a:pt x="2390521" y="32385"/>
                  </a:lnTo>
                  <a:lnTo>
                    <a:pt x="2382520" y="32639"/>
                  </a:lnTo>
                  <a:lnTo>
                    <a:pt x="2374265" y="32385"/>
                  </a:lnTo>
                  <a:lnTo>
                    <a:pt x="2365883" y="32766"/>
                  </a:lnTo>
                  <a:lnTo>
                    <a:pt x="2357755" y="35052"/>
                  </a:lnTo>
                  <a:lnTo>
                    <a:pt x="2351786" y="37973"/>
                  </a:lnTo>
                  <a:lnTo>
                    <a:pt x="2345182" y="40259"/>
                  </a:lnTo>
                  <a:lnTo>
                    <a:pt x="2331974" y="47244"/>
                  </a:lnTo>
                  <a:lnTo>
                    <a:pt x="2331720" y="57023"/>
                  </a:lnTo>
                  <a:lnTo>
                    <a:pt x="2345182" y="63754"/>
                  </a:lnTo>
                  <a:lnTo>
                    <a:pt x="2412492" y="75819"/>
                  </a:lnTo>
                  <a:lnTo>
                    <a:pt x="2432177" y="75057"/>
                  </a:lnTo>
                  <a:lnTo>
                    <a:pt x="2469642" y="64897"/>
                  </a:lnTo>
                  <a:lnTo>
                    <a:pt x="2480691" y="54737"/>
                  </a:lnTo>
                  <a:close/>
                </a:path>
                <a:path w="3315970" h="91439">
                  <a:moveTo>
                    <a:pt x="2776728" y="49784"/>
                  </a:moveTo>
                  <a:lnTo>
                    <a:pt x="2727960" y="33909"/>
                  </a:lnTo>
                  <a:lnTo>
                    <a:pt x="2699893" y="33528"/>
                  </a:lnTo>
                  <a:lnTo>
                    <a:pt x="2671953" y="35941"/>
                  </a:lnTo>
                  <a:lnTo>
                    <a:pt x="2644267" y="41656"/>
                  </a:lnTo>
                  <a:lnTo>
                    <a:pt x="2638171" y="43307"/>
                  </a:lnTo>
                  <a:lnTo>
                    <a:pt x="2632964" y="48006"/>
                  </a:lnTo>
                  <a:lnTo>
                    <a:pt x="2621280" y="57531"/>
                  </a:lnTo>
                  <a:lnTo>
                    <a:pt x="2673985" y="73152"/>
                  </a:lnTo>
                  <a:lnTo>
                    <a:pt x="2720848" y="76200"/>
                  </a:lnTo>
                  <a:lnTo>
                    <a:pt x="2749169" y="71882"/>
                  </a:lnTo>
                  <a:lnTo>
                    <a:pt x="2776728" y="49784"/>
                  </a:lnTo>
                  <a:close/>
                </a:path>
                <a:path w="3315970" h="91439">
                  <a:moveTo>
                    <a:pt x="3315716" y="59055"/>
                  </a:moveTo>
                  <a:lnTo>
                    <a:pt x="3310890" y="52070"/>
                  </a:lnTo>
                  <a:lnTo>
                    <a:pt x="3308350" y="49403"/>
                  </a:lnTo>
                  <a:lnTo>
                    <a:pt x="3305175" y="46101"/>
                  </a:lnTo>
                  <a:lnTo>
                    <a:pt x="3304921" y="45720"/>
                  </a:lnTo>
                  <a:lnTo>
                    <a:pt x="3302889" y="43561"/>
                  </a:lnTo>
                  <a:lnTo>
                    <a:pt x="3293237" y="37719"/>
                  </a:lnTo>
                  <a:lnTo>
                    <a:pt x="3282061" y="34417"/>
                  </a:lnTo>
                  <a:lnTo>
                    <a:pt x="3269488" y="33528"/>
                  </a:lnTo>
                  <a:lnTo>
                    <a:pt x="3236976" y="34429"/>
                  </a:lnTo>
                  <a:lnTo>
                    <a:pt x="3236976" y="48387"/>
                  </a:lnTo>
                  <a:lnTo>
                    <a:pt x="3235325" y="48895"/>
                  </a:lnTo>
                  <a:lnTo>
                    <a:pt x="3233293" y="49403"/>
                  </a:lnTo>
                  <a:lnTo>
                    <a:pt x="3231007" y="49403"/>
                  </a:lnTo>
                  <a:lnTo>
                    <a:pt x="3230499" y="48006"/>
                  </a:lnTo>
                  <a:lnTo>
                    <a:pt x="3229991" y="47244"/>
                  </a:lnTo>
                  <a:lnTo>
                    <a:pt x="3233801" y="46228"/>
                  </a:lnTo>
                  <a:lnTo>
                    <a:pt x="3236010" y="46228"/>
                  </a:lnTo>
                  <a:lnTo>
                    <a:pt x="3236595" y="47625"/>
                  </a:lnTo>
                  <a:lnTo>
                    <a:pt x="3236976" y="48387"/>
                  </a:lnTo>
                  <a:lnTo>
                    <a:pt x="3236976" y="34429"/>
                  </a:lnTo>
                  <a:lnTo>
                    <a:pt x="3214497" y="35052"/>
                  </a:lnTo>
                  <a:lnTo>
                    <a:pt x="3188081" y="35179"/>
                  </a:lnTo>
                  <a:lnTo>
                    <a:pt x="3180461" y="36068"/>
                  </a:lnTo>
                  <a:lnTo>
                    <a:pt x="3173476" y="38227"/>
                  </a:lnTo>
                  <a:lnTo>
                    <a:pt x="3167126" y="42418"/>
                  </a:lnTo>
                  <a:lnTo>
                    <a:pt x="3163316" y="45593"/>
                  </a:lnTo>
                  <a:lnTo>
                    <a:pt x="3160141" y="45720"/>
                  </a:lnTo>
                  <a:lnTo>
                    <a:pt x="3151886" y="41275"/>
                  </a:lnTo>
                  <a:lnTo>
                    <a:pt x="3145790" y="41148"/>
                  </a:lnTo>
                  <a:lnTo>
                    <a:pt x="3137408" y="44450"/>
                  </a:lnTo>
                  <a:lnTo>
                    <a:pt x="3131185" y="48387"/>
                  </a:lnTo>
                  <a:lnTo>
                    <a:pt x="3130296" y="55245"/>
                  </a:lnTo>
                  <a:lnTo>
                    <a:pt x="3135757" y="60960"/>
                  </a:lnTo>
                  <a:lnTo>
                    <a:pt x="3174492" y="73152"/>
                  </a:lnTo>
                  <a:lnTo>
                    <a:pt x="3265805" y="90932"/>
                  </a:lnTo>
                  <a:lnTo>
                    <a:pt x="3287649" y="86487"/>
                  </a:lnTo>
                  <a:lnTo>
                    <a:pt x="3295142" y="84455"/>
                  </a:lnTo>
                  <a:lnTo>
                    <a:pt x="3303778" y="81407"/>
                  </a:lnTo>
                  <a:lnTo>
                    <a:pt x="3303651" y="73152"/>
                  </a:lnTo>
                  <a:lnTo>
                    <a:pt x="3305556" y="64516"/>
                  </a:lnTo>
                  <a:lnTo>
                    <a:pt x="3307334" y="62357"/>
                  </a:lnTo>
                  <a:lnTo>
                    <a:pt x="3315716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51" y="5693663"/>
              <a:ext cx="4248912" cy="11643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008" y="432816"/>
              <a:ext cx="4544568" cy="621182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127" y="640080"/>
              <a:ext cx="4093464" cy="573024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5792215" y="3552825"/>
            <a:ext cx="4396105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40330" algn="l"/>
              </a:tabLst>
            </a:pPr>
            <a:r>
              <a:rPr dirty="0" sz="3200" spc="-10">
                <a:solidFill>
                  <a:srgbClr val="402B2B"/>
                </a:solidFill>
                <a:latin typeface="Cambria"/>
                <a:cs typeface="Cambria"/>
              </a:rPr>
              <a:t>CONTEXTUAL</a:t>
            </a:r>
            <a:r>
              <a:rPr dirty="0" sz="3200">
                <a:solidFill>
                  <a:srgbClr val="402B2B"/>
                </a:solidFill>
                <a:latin typeface="Cambria"/>
                <a:cs typeface="Cambria"/>
              </a:rPr>
              <a:t>	</a:t>
            </a:r>
            <a:r>
              <a:rPr dirty="0" sz="3200" spc="190">
                <a:solidFill>
                  <a:srgbClr val="402B2B"/>
                </a:solidFill>
                <a:latin typeface="Cambria"/>
                <a:cs typeface="Cambria"/>
              </a:rPr>
              <a:t>INQUIRY</a:t>
            </a:r>
            <a:endParaRPr sz="3200">
              <a:latin typeface="Cambria"/>
              <a:cs typeface="Cambri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38800" y="1508760"/>
            <a:ext cx="4687824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17648" y="1661160"/>
              <a:ext cx="807720" cy="1374775"/>
            </a:xfrm>
            <a:custGeom>
              <a:avLst/>
              <a:gdLst/>
              <a:ahLst/>
              <a:cxnLst/>
              <a:rect l="l" t="t" r="r" b="b"/>
              <a:pathLst>
                <a:path w="807720" h="1374775">
                  <a:moveTo>
                    <a:pt x="0" y="0"/>
                  </a:moveTo>
                  <a:lnTo>
                    <a:pt x="0" y="1374266"/>
                  </a:lnTo>
                  <a:lnTo>
                    <a:pt x="807338" y="262509"/>
                  </a:lnTo>
                  <a:lnTo>
                    <a:pt x="765428" y="233172"/>
                  </a:lnTo>
                  <a:lnTo>
                    <a:pt x="722629" y="205612"/>
                  </a:lnTo>
                  <a:lnTo>
                    <a:pt x="678814" y="179577"/>
                  </a:lnTo>
                  <a:lnTo>
                    <a:pt x="634238" y="155320"/>
                  </a:lnTo>
                  <a:lnTo>
                    <a:pt x="588899" y="132714"/>
                  </a:lnTo>
                  <a:lnTo>
                    <a:pt x="542670" y="111887"/>
                  </a:lnTo>
                  <a:lnTo>
                    <a:pt x="495807" y="92710"/>
                  </a:lnTo>
                  <a:lnTo>
                    <a:pt x="448309" y="75311"/>
                  </a:lnTo>
                  <a:lnTo>
                    <a:pt x="400303" y="59689"/>
                  </a:lnTo>
                  <a:lnTo>
                    <a:pt x="351663" y="45847"/>
                  </a:lnTo>
                  <a:lnTo>
                    <a:pt x="302513" y="33781"/>
                  </a:lnTo>
                  <a:lnTo>
                    <a:pt x="252983" y="23494"/>
                  </a:lnTo>
                  <a:lnTo>
                    <a:pt x="202945" y="15112"/>
                  </a:lnTo>
                  <a:lnTo>
                    <a:pt x="152653" y="8509"/>
                  </a:lnTo>
                  <a:lnTo>
                    <a:pt x="101981" y="3810"/>
                  </a:lnTo>
                  <a:lnTo>
                    <a:pt x="51053" y="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B3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517648" y="1661160"/>
              <a:ext cx="807720" cy="1374775"/>
            </a:xfrm>
            <a:custGeom>
              <a:avLst/>
              <a:gdLst/>
              <a:ahLst/>
              <a:cxnLst/>
              <a:rect l="l" t="t" r="r" b="b"/>
              <a:pathLst>
                <a:path w="807720" h="1374775">
                  <a:moveTo>
                    <a:pt x="0" y="0"/>
                  </a:moveTo>
                  <a:lnTo>
                    <a:pt x="51053" y="888"/>
                  </a:lnTo>
                  <a:lnTo>
                    <a:pt x="101981" y="3810"/>
                  </a:lnTo>
                  <a:lnTo>
                    <a:pt x="152653" y="8509"/>
                  </a:lnTo>
                  <a:lnTo>
                    <a:pt x="202945" y="15112"/>
                  </a:lnTo>
                  <a:lnTo>
                    <a:pt x="252983" y="23494"/>
                  </a:lnTo>
                  <a:lnTo>
                    <a:pt x="302513" y="33781"/>
                  </a:lnTo>
                  <a:lnTo>
                    <a:pt x="351663" y="45847"/>
                  </a:lnTo>
                  <a:lnTo>
                    <a:pt x="400303" y="59689"/>
                  </a:lnTo>
                  <a:lnTo>
                    <a:pt x="448309" y="75311"/>
                  </a:lnTo>
                  <a:lnTo>
                    <a:pt x="495807" y="92710"/>
                  </a:lnTo>
                  <a:lnTo>
                    <a:pt x="542670" y="111887"/>
                  </a:lnTo>
                  <a:lnTo>
                    <a:pt x="588899" y="132714"/>
                  </a:lnTo>
                  <a:lnTo>
                    <a:pt x="634238" y="155320"/>
                  </a:lnTo>
                  <a:lnTo>
                    <a:pt x="678814" y="179577"/>
                  </a:lnTo>
                  <a:lnTo>
                    <a:pt x="722629" y="205612"/>
                  </a:lnTo>
                  <a:lnTo>
                    <a:pt x="765428" y="233172"/>
                  </a:lnTo>
                  <a:lnTo>
                    <a:pt x="807338" y="262509"/>
                  </a:lnTo>
                  <a:lnTo>
                    <a:pt x="0" y="1374266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517648" y="1923288"/>
              <a:ext cx="1374775" cy="1539240"/>
            </a:xfrm>
            <a:custGeom>
              <a:avLst/>
              <a:gdLst/>
              <a:ahLst/>
              <a:cxnLst/>
              <a:rect l="l" t="t" r="r" b="b"/>
              <a:pathLst>
                <a:path w="1374775" h="1539239">
                  <a:moveTo>
                    <a:pt x="807847" y="0"/>
                  </a:moveTo>
                  <a:lnTo>
                    <a:pt x="0" y="1113789"/>
                  </a:lnTo>
                  <a:lnTo>
                    <a:pt x="1306956" y="1539239"/>
                  </a:lnTo>
                  <a:lnTo>
                    <a:pt x="1321307" y="1491869"/>
                  </a:lnTo>
                  <a:lnTo>
                    <a:pt x="1334007" y="1444244"/>
                  </a:lnTo>
                  <a:lnTo>
                    <a:pt x="1344929" y="1396491"/>
                  </a:lnTo>
                  <a:lnTo>
                    <a:pt x="1354074" y="1348613"/>
                  </a:lnTo>
                  <a:lnTo>
                    <a:pt x="1361566" y="1300607"/>
                  </a:lnTo>
                  <a:lnTo>
                    <a:pt x="1367281" y="1252601"/>
                  </a:lnTo>
                  <a:lnTo>
                    <a:pt x="1371218" y="1204595"/>
                  </a:lnTo>
                  <a:lnTo>
                    <a:pt x="1373631" y="1156589"/>
                  </a:lnTo>
                  <a:lnTo>
                    <a:pt x="1374266" y="1108710"/>
                  </a:lnTo>
                  <a:lnTo>
                    <a:pt x="1373251" y="1060958"/>
                  </a:lnTo>
                  <a:lnTo>
                    <a:pt x="1370584" y="1013333"/>
                  </a:lnTo>
                  <a:lnTo>
                    <a:pt x="1366265" y="965962"/>
                  </a:lnTo>
                  <a:lnTo>
                    <a:pt x="1360424" y="918845"/>
                  </a:lnTo>
                  <a:lnTo>
                    <a:pt x="1352803" y="871982"/>
                  </a:lnTo>
                  <a:lnTo>
                    <a:pt x="1343660" y="825500"/>
                  </a:lnTo>
                  <a:lnTo>
                    <a:pt x="1332991" y="779272"/>
                  </a:lnTo>
                  <a:lnTo>
                    <a:pt x="1320800" y="733551"/>
                  </a:lnTo>
                  <a:lnTo>
                    <a:pt x="1306956" y="688339"/>
                  </a:lnTo>
                  <a:lnTo>
                    <a:pt x="1291589" y="643636"/>
                  </a:lnTo>
                  <a:lnTo>
                    <a:pt x="1274699" y="599439"/>
                  </a:lnTo>
                  <a:lnTo>
                    <a:pt x="1256284" y="555751"/>
                  </a:lnTo>
                  <a:lnTo>
                    <a:pt x="1236344" y="512699"/>
                  </a:lnTo>
                  <a:lnTo>
                    <a:pt x="1215009" y="470408"/>
                  </a:lnTo>
                  <a:lnTo>
                    <a:pt x="1192149" y="428751"/>
                  </a:lnTo>
                  <a:lnTo>
                    <a:pt x="1167764" y="387985"/>
                  </a:lnTo>
                  <a:lnTo>
                    <a:pt x="1141984" y="347852"/>
                  </a:lnTo>
                  <a:lnTo>
                    <a:pt x="1114805" y="308610"/>
                  </a:lnTo>
                  <a:lnTo>
                    <a:pt x="1086230" y="270256"/>
                  </a:lnTo>
                  <a:lnTo>
                    <a:pt x="1056131" y="232790"/>
                  </a:lnTo>
                  <a:lnTo>
                    <a:pt x="1024763" y="196341"/>
                  </a:lnTo>
                  <a:lnTo>
                    <a:pt x="991997" y="160909"/>
                  </a:lnTo>
                  <a:lnTo>
                    <a:pt x="957834" y="126491"/>
                  </a:lnTo>
                  <a:lnTo>
                    <a:pt x="922274" y="93090"/>
                  </a:lnTo>
                  <a:lnTo>
                    <a:pt x="885443" y="60833"/>
                  </a:lnTo>
                  <a:lnTo>
                    <a:pt x="847216" y="29845"/>
                  </a:lnTo>
                  <a:lnTo>
                    <a:pt x="807847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517648" y="1923288"/>
              <a:ext cx="1374775" cy="1539240"/>
            </a:xfrm>
            <a:custGeom>
              <a:avLst/>
              <a:gdLst/>
              <a:ahLst/>
              <a:cxnLst/>
              <a:rect l="l" t="t" r="r" b="b"/>
              <a:pathLst>
                <a:path w="1374775" h="1539239">
                  <a:moveTo>
                    <a:pt x="807847" y="0"/>
                  </a:moveTo>
                  <a:lnTo>
                    <a:pt x="847216" y="29845"/>
                  </a:lnTo>
                  <a:lnTo>
                    <a:pt x="885443" y="60833"/>
                  </a:lnTo>
                  <a:lnTo>
                    <a:pt x="922274" y="93090"/>
                  </a:lnTo>
                  <a:lnTo>
                    <a:pt x="957834" y="126491"/>
                  </a:lnTo>
                  <a:lnTo>
                    <a:pt x="991997" y="160909"/>
                  </a:lnTo>
                  <a:lnTo>
                    <a:pt x="1024763" y="196341"/>
                  </a:lnTo>
                  <a:lnTo>
                    <a:pt x="1056131" y="232790"/>
                  </a:lnTo>
                  <a:lnTo>
                    <a:pt x="1086230" y="270256"/>
                  </a:lnTo>
                  <a:lnTo>
                    <a:pt x="1114805" y="308610"/>
                  </a:lnTo>
                  <a:lnTo>
                    <a:pt x="1141984" y="347852"/>
                  </a:lnTo>
                  <a:lnTo>
                    <a:pt x="1167764" y="387985"/>
                  </a:lnTo>
                  <a:lnTo>
                    <a:pt x="1192149" y="428751"/>
                  </a:lnTo>
                  <a:lnTo>
                    <a:pt x="1215009" y="470408"/>
                  </a:lnTo>
                  <a:lnTo>
                    <a:pt x="1236344" y="512699"/>
                  </a:lnTo>
                  <a:lnTo>
                    <a:pt x="1256284" y="555751"/>
                  </a:lnTo>
                  <a:lnTo>
                    <a:pt x="1274699" y="599439"/>
                  </a:lnTo>
                  <a:lnTo>
                    <a:pt x="1291589" y="643636"/>
                  </a:lnTo>
                  <a:lnTo>
                    <a:pt x="1306956" y="688339"/>
                  </a:lnTo>
                  <a:lnTo>
                    <a:pt x="1320800" y="733551"/>
                  </a:lnTo>
                  <a:lnTo>
                    <a:pt x="1332991" y="779272"/>
                  </a:lnTo>
                  <a:lnTo>
                    <a:pt x="1343660" y="825500"/>
                  </a:lnTo>
                  <a:lnTo>
                    <a:pt x="1352803" y="871982"/>
                  </a:lnTo>
                  <a:lnTo>
                    <a:pt x="1360424" y="918845"/>
                  </a:lnTo>
                  <a:lnTo>
                    <a:pt x="1366265" y="965962"/>
                  </a:lnTo>
                  <a:lnTo>
                    <a:pt x="1370584" y="1013333"/>
                  </a:lnTo>
                  <a:lnTo>
                    <a:pt x="1373251" y="1060958"/>
                  </a:lnTo>
                  <a:lnTo>
                    <a:pt x="1374266" y="1108710"/>
                  </a:lnTo>
                  <a:lnTo>
                    <a:pt x="1373631" y="1156589"/>
                  </a:lnTo>
                  <a:lnTo>
                    <a:pt x="1371218" y="1204595"/>
                  </a:lnTo>
                  <a:lnTo>
                    <a:pt x="1367281" y="1252601"/>
                  </a:lnTo>
                  <a:lnTo>
                    <a:pt x="1361566" y="1300607"/>
                  </a:lnTo>
                  <a:lnTo>
                    <a:pt x="1354074" y="1348613"/>
                  </a:lnTo>
                  <a:lnTo>
                    <a:pt x="1344929" y="1396491"/>
                  </a:lnTo>
                  <a:lnTo>
                    <a:pt x="1334007" y="1444244"/>
                  </a:lnTo>
                  <a:lnTo>
                    <a:pt x="1321307" y="1491869"/>
                  </a:lnTo>
                  <a:lnTo>
                    <a:pt x="1306956" y="1539239"/>
                  </a:lnTo>
                  <a:lnTo>
                    <a:pt x="0" y="1113789"/>
                  </a:lnTo>
                  <a:lnTo>
                    <a:pt x="807847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39952" y="1661160"/>
              <a:ext cx="2684780" cy="2752090"/>
            </a:xfrm>
            <a:custGeom>
              <a:avLst/>
              <a:gdLst/>
              <a:ahLst/>
              <a:cxnLst/>
              <a:rect l="l" t="t" r="r" b="b"/>
              <a:pathLst>
                <a:path w="2684779" h="2752090">
                  <a:moveTo>
                    <a:pt x="1376172" y="0"/>
                  </a:moveTo>
                  <a:lnTo>
                    <a:pt x="1326642" y="888"/>
                  </a:lnTo>
                  <a:lnTo>
                    <a:pt x="1277492" y="3555"/>
                  </a:lnTo>
                  <a:lnTo>
                    <a:pt x="1228724" y="7874"/>
                  </a:lnTo>
                  <a:lnTo>
                    <a:pt x="1180465" y="13969"/>
                  </a:lnTo>
                  <a:lnTo>
                    <a:pt x="1132459" y="21716"/>
                  </a:lnTo>
                  <a:lnTo>
                    <a:pt x="1085087" y="31114"/>
                  </a:lnTo>
                  <a:lnTo>
                    <a:pt x="1038224" y="42037"/>
                  </a:lnTo>
                  <a:lnTo>
                    <a:pt x="991870" y="54610"/>
                  </a:lnTo>
                  <a:lnTo>
                    <a:pt x="946149" y="68834"/>
                  </a:lnTo>
                  <a:lnTo>
                    <a:pt x="901065" y="84581"/>
                  </a:lnTo>
                  <a:lnTo>
                    <a:pt x="856741" y="101726"/>
                  </a:lnTo>
                  <a:lnTo>
                    <a:pt x="813054" y="120523"/>
                  </a:lnTo>
                  <a:lnTo>
                    <a:pt x="770000" y="140715"/>
                  </a:lnTo>
                  <a:lnTo>
                    <a:pt x="727836" y="162305"/>
                  </a:lnTo>
                  <a:lnTo>
                    <a:pt x="686435" y="185419"/>
                  </a:lnTo>
                  <a:lnTo>
                    <a:pt x="645922" y="209803"/>
                  </a:lnTo>
                  <a:lnTo>
                    <a:pt x="606297" y="235585"/>
                  </a:lnTo>
                  <a:lnTo>
                    <a:pt x="567562" y="262763"/>
                  </a:lnTo>
                  <a:lnTo>
                    <a:pt x="529716" y="291211"/>
                  </a:lnTo>
                  <a:lnTo>
                    <a:pt x="492886" y="320928"/>
                  </a:lnTo>
                  <a:lnTo>
                    <a:pt x="457200" y="351916"/>
                  </a:lnTo>
                  <a:lnTo>
                    <a:pt x="422401" y="384175"/>
                  </a:lnTo>
                  <a:lnTo>
                    <a:pt x="388873" y="417575"/>
                  </a:lnTo>
                  <a:lnTo>
                    <a:pt x="356361" y="452247"/>
                  </a:lnTo>
                  <a:lnTo>
                    <a:pt x="324992" y="488061"/>
                  </a:lnTo>
                  <a:lnTo>
                    <a:pt x="294894" y="524890"/>
                  </a:lnTo>
                  <a:lnTo>
                    <a:pt x="266064" y="562990"/>
                  </a:lnTo>
                  <a:lnTo>
                    <a:pt x="238378" y="601979"/>
                  </a:lnTo>
                  <a:lnTo>
                    <a:pt x="212089" y="642238"/>
                  </a:lnTo>
                  <a:lnTo>
                    <a:pt x="187197" y="683387"/>
                  </a:lnTo>
                  <a:lnTo>
                    <a:pt x="163575" y="725551"/>
                  </a:lnTo>
                  <a:lnTo>
                    <a:pt x="141478" y="768730"/>
                  </a:lnTo>
                  <a:lnTo>
                    <a:pt x="120738" y="812800"/>
                  </a:lnTo>
                  <a:lnTo>
                    <a:pt x="101523" y="857885"/>
                  </a:lnTo>
                  <a:lnTo>
                    <a:pt x="83819" y="903731"/>
                  </a:lnTo>
                  <a:lnTo>
                    <a:pt x="67678" y="950594"/>
                  </a:lnTo>
                  <a:lnTo>
                    <a:pt x="53543" y="996695"/>
                  </a:lnTo>
                  <a:lnTo>
                    <a:pt x="41097" y="1043051"/>
                  </a:lnTo>
                  <a:lnTo>
                    <a:pt x="30340" y="1089405"/>
                  </a:lnTo>
                  <a:lnTo>
                    <a:pt x="21234" y="1135888"/>
                  </a:lnTo>
                  <a:lnTo>
                    <a:pt x="13779" y="1182242"/>
                  </a:lnTo>
                  <a:lnTo>
                    <a:pt x="7937" y="1228725"/>
                  </a:lnTo>
                  <a:lnTo>
                    <a:pt x="3708" y="1275079"/>
                  </a:lnTo>
                  <a:lnTo>
                    <a:pt x="1066" y="1321307"/>
                  </a:lnTo>
                  <a:lnTo>
                    <a:pt x="0" y="1367409"/>
                  </a:lnTo>
                  <a:lnTo>
                    <a:pt x="482" y="1413382"/>
                  </a:lnTo>
                  <a:lnTo>
                    <a:pt x="2514" y="1459102"/>
                  </a:lnTo>
                  <a:lnTo>
                    <a:pt x="6045" y="1504695"/>
                  </a:lnTo>
                  <a:lnTo>
                    <a:pt x="11099" y="1549907"/>
                  </a:lnTo>
                  <a:lnTo>
                    <a:pt x="17627" y="1594865"/>
                  </a:lnTo>
                  <a:lnTo>
                    <a:pt x="25615" y="1639442"/>
                  </a:lnTo>
                  <a:lnTo>
                    <a:pt x="35064" y="1683765"/>
                  </a:lnTo>
                  <a:lnTo>
                    <a:pt x="45935" y="1727580"/>
                  </a:lnTo>
                  <a:lnTo>
                    <a:pt x="58229" y="1771014"/>
                  </a:lnTo>
                  <a:lnTo>
                    <a:pt x="71907" y="1813940"/>
                  </a:lnTo>
                  <a:lnTo>
                    <a:pt x="86982" y="1856359"/>
                  </a:lnTo>
                  <a:lnTo>
                    <a:pt x="103403" y="1898141"/>
                  </a:lnTo>
                  <a:lnTo>
                    <a:pt x="121183" y="1939543"/>
                  </a:lnTo>
                  <a:lnTo>
                    <a:pt x="140334" y="1980183"/>
                  </a:lnTo>
                  <a:lnTo>
                    <a:pt x="160654" y="2020189"/>
                  </a:lnTo>
                  <a:lnTo>
                    <a:pt x="182372" y="2059558"/>
                  </a:lnTo>
                  <a:lnTo>
                    <a:pt x="205359" y="2098294"/>
                  </a:lnTo>
                  <a:lnTo>
                    <a:pt x="229615" y="2136140"/>
                  </a:lnTo>
                  <a:lnTo>
                    <a:pt x="255015" y="2173223"/>
                  </a:lnTo>
                  <a:lnTo>
                    <a:pt x="281685" y="2209546"/>
                  </a:lnTo>
                  <a:lnTo>
                    <a:pt x="309625" y="2244979"/>
                  </a:lnTo>
                  <a:lnTo>
                    <a:pt x="338709" y="2279650"/>
                  </a:lnTo>
                  <a:lnTo>
                    <a:pt x="368934" y="2313178"/>
                  </a:lnTo>
                  <a:lnTo>
                    <a:pt x="400303" y="2345944"/>
                  </a:lnTo>
                  <a:lnTo>
                    <a:pt x="432942" y="2377694"/>
                  </a:lnTo>
                  <a:lnTo>
                    <a:pt x="466597" y="2408301"/>
                  </a:lnTo>
                  <a:lnTo>
                    <a:pt x="501268" y="2437891"/>
                  </a:lnTo>
                  <a:lnTo>
                    <a:pt x="537083" y="2466466"/>
                  </a:lnTo>
                  <a:lnTo>
                    <a:pt x="574040" y="2493898"/>
                  </a:lnTo>
                  <a:lnTo>
                    <a:pt x="612012" y="2520060"/>
                  </a:lnTo>
                  <a:lnTo>
                    <a:pt x="650874" y="2545207"/>
                  </a:lnTo>
                  <a:lnTo>
                    <a:pt x="690879" y="2568956"/>
                  </a:lnTo>
                  <a:lnTo>
                    <a:pt x="731900" y="2591562"/>
                  </a:lnTo>
                  <a:lnTo>
                    <a:pt x="773810" y="2612771"/>
                  </a:lnTo>
                  <a:lnTo>
                    <a:pt x="816736" y="2632710"/>
                  </a:lnTo>
                  <a:lnTo>
                    <a:pt x="860552" y="2651252"/>
                  </a:lnTo>
                  <a:lnTo>
                    <a:pt x="905383" y="2668397"/>
                  </a:lnTo>
                  <a:lnTo>
                    <a:pt x="951103" y="2684145"/>
                  </a:lnTo>
                  <a:lnTo>
                    <a:pt x="997204" y="2698241"/>
                  </a:lnTo>
                  <a:lnTo>
                    <a:pt x="1043559" y="2710688"/>
                  </a:lnTo>
                  <a:lnTo>
                    <a:pt x="1089914" y="2721483"/>
                  </a:lnTo>
                  <a:lnTo>
                    <a:pt x="1136396" y="2730500"/>
                  </a:lnTo>
                  <a:lnTo>
                    <a:pt x="1182750" y="2737992"/>
                  </a:lnTo>
                  <a:lnTo>
                    <a:pt x="1229233" y="2743835"/>
                  </a:lnTo>
                  <a:lnTo>
                    <a:pt x="1275461" y="2748026"/>
                  </a:lnTo>
                  <a:lnTo>
                    <a:pt x="1321816" y="2750692"/>
                  </a:lnTo>
                  <a:lnTo>
                    <a:pt x="1367917" y="2751835"/>
                  </a:lnTo>
                  <a:lnTo>
                    <a:pt x="1413891" y="2751328"/>
                  </a:lnTo>
                  <a:lnTo>
                    <a:pt x="1459611" y="2749296"/>
                  </a:lnTo>
                  <a:lnTo>
                    <a:pt x="1505077" y="2745740"/>
                  </a:lnTo>
                  <a:lnTo>
                    <a:pt x="1550416" y="2740660"/>
                  </a:lnTo>
                  <a:lnTo>
                    <a:pt x="1595373" y="2734183"/>
                  </a:lnTo>
                  <a:lnTo>
                    <a:pt x="1639951" y="2726182"/>
                  </a:lnTo>
                  <a:lnTo>
                    <a:pt x="1684274" y="2716784"/>
                  </a:lnTo>
                  <a:lnTo>
                    <a:pt x="1728089" y="2705862"/>
                  </a:lnTo>
                  <a:lnTo>
                    <a:pt x="1771523" y="2693542"/>
                  </a:lnTo>
                  <a:lnTo>
                    <a:pt x="1814449" y="2679827"/>
                  </a:lnTo>
                  <a:lnTo>
                    <a:pt x="1856866" y="2664841"/>
                  </a:lnTo>
                  <a:lnTo>
                    <a:pt x="1898650" y="2648458"/>
                  </a:lnTo>
                  <a:lnTo>
                    <a:pt x="1940052" y="2630678"/>
                  </a:lnTo>
                  <a:lnTo>
                    <a:pt x="1980691" y="2611501"/>
                  </a:lnTo>
                  <a:lnTo>
                    <a:pt x="2020697" y="2591181"/>
                  </a:lnTo>
                  <a:lnTo>
                    <a:pt x="2060066" y="2569464"/>
                  </a:lnTo>
                  <a:lnTo>
                    <a:pt x="2098802" y="2546477"/>
                  </a:lnTo>
                  <a:lnTo>
                    <a:pt x="2136648" y="2522220"/>
                  </a:lnTo>
                  <a:lnTo>
                    <a:pt x="2173859" y="2496820"/>
                  </a:lnTo>
                  <a:lnTo>
                    <a:pt x="2210181" y="2470150"/>
                  </a:lnTo>
                  <a:lnTo>
                    <a:pt x="2245614" y="2442210"/>
                  </a:lnTo>
                  <a:lnTo>
                    <a:pt x="2280158" y="2413127"/>
                  </a:lnTo>
                  <a:lnTo>
                    <a:pt x="2313813" y="2382901"/>
                  </a:lnTo>
                  <a:lnTo>
                    <a:pt x="2346452" y="2351532"/>
                  </a:lnTo>
                  <a:lnTo>
                    <a:pt x="2378202" y="2319020"/>
                  </a:lnTo>
                  <a:lnTo>
                    <a:pt x="2408809" y="2285365"/>
                  </a:lnTo>
                  <a:lnTo>
                    <a:pt x="2438527" y="2250566"/>
                  </a:lnTo>
                  <a:lnTo>
                    <a:pt x="2466975" y="2214753"/>
                  </a:lnTo>
                  <a:lnTo>
                    <a:pt x="2494407" y="2177922"/>
                  </a:lnTo>
                  <a:lnTo>
                    <a:pt x="2520696" y="2139950"/>
                  </a:lnTo>
                  <a:lnTo>
                    <a:pt x="2545715" y="2100960"/>
                  </a:lnTo>
                  <a:lnTo>
                    <a:pt x="2569591" y="2060956"/>
                  </a:lnTo>
                  <a:lnTo>
                    <a:pt x="2592070" y="2020062"/>
                  </a:lnTo>
                  <a:lnTo>
                    <a:pt x="2613279" y="1978025"/>
                  </a:lnTo>
                  <a:lnTo>
                    <a:pt x="2633218" y="1935226"/>
                  </a:lnTo>
                  <a:lnTo>
                    <a:pt x="2651760" y="1891284"/>
                  </a:lnTo>
                  <a:lnTo>
                    <a:pt x="2668905" y="1846579"/>
                  </a:lnTo>
                  <a:lnTo>
                    <a:pt x="2684653" y="1800860"/>
                  </a:lnTo>
                  <a:lnTo>
                    <a:pt x="1376172" y="1375790"/>
                  </a:lnTo>
                  <a:lnTo>
                    <a:pt x="1376172" y="0"/>
                  </a:lnTo>
                  <a:close/>
                </a:path>
              </a:pathLst>
            </a:custGeom>
            <a:solidFill>
              <a:srgbClr val="A03A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39952" y="1661160"/>
              <a:ext cx="2684780" cy="2752090"/>
            </a:xfrm>
            <a:custGeom>
              <a:avLst/>
              <a:gdLst/>
              <a:ahLst/>
              <a:cxnLst/>
              <a:rect l="l" t="t" r="r" b="b"/>
              <a:pathLst>
                <a:path w="2684779" h="2752090">
                  <a:moveTo>
                    <a:pt x="2684653" y="1800860"/>
                  </a:moveTo>
                  <a:lnTo>
                    <a:pt x="2668905" y="1846579"/>
                  </a:lnTo>
                  <a:lnTo>
                    <a:pt x="2651760" y="1891284"/>
                  </a:lnTo>
                  <a:lnTo>
                    <a:pt x="2633218" y="1935226"/>
                  </a:lnTo>
                  <a:lnTo>
                    <a:pt x="2613279" y="1978025"/>
                  </a:lnTo>
                  <a:lnTo>
                    <a:pt x="2592070" y="2020062"/>
                  </a:lnTo>
                  <a:lnTo>
                    <a:pt x="2569591" y="2060956"/>
                  </a:lnTo>
                  <a:lnTo>
                    <a:pt x="2545715" y="2100960"/>
                  </a:lnTo>
                  <a:lnTo>
                    <a:pt x="2520696" y="2139950"/>
                  </a:lnTo>
                  <a:lnTo>
                    <a:pt x="2494407" y="2177922"/>
                  </a:lnTo>
                  <a:lnTo>
                    <a:pt x="2466975" y="2214753"/>
                  </a:lnTo>
                  <a:lnTo>
                    <a:pt x="2438527" y="2250566"/>
                  </a:lnTo>
                  <a:lnTo>
                    <a:pt x="2408809" y="2285365"/>
                  </a:lnTo>
                  <a:lnTo>
                    <a:pt x="2378202" y="2319020"/>
                  </a:lnTo>
                  <a:lnTo>
                    <a:pt x="2346452" y="2351532"/>
                  </a:lnTo>
                  <a:lnTo>
                    <a:pt x="2313813" y="2382901"/>
                  </a:lnTo>
                  <a:lnTo>
                    <a:pt x="2280158" y="2413127"/>
                  </a:lnTo>
                  <a:lnTo>
                    <a:pt x="2245614" y="2442210"/>
                  </a:lnTo>
                  <a:lnTo>
                    <a:pt x="2210181" y="2470150"/>
                  </a:lnTo>
                  <a:lnTo>
                    <a:pt x="2173859" y="2496820"/>
                  </a:lnTo>
                  <a:lnTo>
                    <a:pt x="2136648" y="2522220"/>
                  </a:lnTo>
                  <a:lnTo>
                    <a:pt x="2098802" y="2546477"/>
                  </a:lnTo>
                  <a:lnTo>
                    <a:pt x="2060066" y="2569464"/>
                  </a:lnTo>
                  <a:lnTo>
                    <a:pt x="2020697" y="2591181"/>
                  </a:lnTo>
                  <a:lnTo>
                    <a:pt x="1980691" y="2611501"/>
                  </a:lnTo>
                  <a:lnTo>
                    <a:pt x="1940052" y="2630678"/>
                  </a:lnTo>
                  <a:lnTo>
                    <a:pt x="1898650" y="2648458"/>
                  </a:lnTo>
                  <a:lnTo>
                    <a:pt x="1856866" y="2664841"/>
                  </a:lnTo>
                  <a:lnTo>
                    <a:pt x="1814449" y="2679827"/>
                  </a:lnTo>
                  <a:lnTo>
                    <a:pt x="1771523" y="2693542"/>
                  </a:lnTo>
                  <a:lnTo>
                    <a:pt x="1728089" y="2705862"/>
                  </a:lnTo>
                  <a:lnTo>
                    <a:pt x="1684274" y="2716784"/>
                  </a:lnTo>
                  <a:lnTo>
                    <a:pt x="1639951" y="2726182"/>
                  </a:lnTo>
                  <a:lnTo>
                    <a:pt x="1595373" y="2734183"/>
                  </a:lnTo>
                  <a:lnTo>
                    <a:pt x="1550416" y="2740660"/>
                  </a:lnTo>
                  <a:lnTo>
                    <a:pt x="1505077" y="2745740"/>
                  </a:lnTo>
                  <a:lnTo>
                    <a:pt x="1459611" y="2749296"/>
                  </a:lnTo>
                  <a:lnTo>
                    <a:pt x="1413891" y="2751328"/>
                  </a:lnTo>
                  <a:lnTo>
                    <a:pt x="1367917" y="2751835"/>
                  </a:lnTo>
                  <a:lnTo>
                    <a:pt x="1321816" y="2750692"/>
                  </a:lnTo>
                  <a:lnTo>
                    <a:pt x="1275461" y="2748026"/>
                  </a:lnTo>
                  <a:lnTo>
                    <a:pt x="1229233" y="2743835"/>
                  </a:lnTo>
                  <a:lnTo>
                    <a:pt x="1182750" y="2737992"/>
                  </a:lnTo>
                  <a:lnTo>
                    <a:pt x="1136396" y="2730500"/>
                  </a:lnTo>
                  <a:lnTo>
                    <a:pt x="1089914" y="2721483"/>
                  </a:lnTo>
                  <a:lnTo>
                    <a:pt x="1043559" y="2710688"/>
                  </a:lnTo>
                  <a:lnTo>
                    <a:pt x="997204" y="2698241"/>
                  </a:lnTo>
                  <a:lnTo>
                    <a:pt x="951103" y="2684145"/>
                  </a:lnTo>
                  <a:lnTo>
                    <a:pt x="905383" y="2668397"/>
                  </a:lnTo>
                  <a:lnTo>
                    <a:pt x="860552" y="2651252"/>
                  </a:lnTo>
                  <a:lnTo>
                    <a:pt x="816736" y="2632710"/>
                  </a:lnTo>
                  <a:lnTo>
                    <a:pt x="773810" y="2612771"/>
                  </a:lnTo>
                  <a:lnTo>
                    <a:pt x="731900" y="2591562"/>
                  </a:lnTo>
                  <a:lnTo>
                    <a:pt x="690879" y="2568956"/>
                  </a:lnTo>
                  <a:lnTo>
                    <a:pt x="650874" y="2545207"/>
                  </a:lnTo>
                  <a:lnTo>
                    <a:pt x="612012" y="2520060"/>
                  </a:lnTo>
                  <a:lnTo>
                    <a:pt x="574040" y="2493898"/>
                  </a:lnTo>
                  <a:lnTo>
                    <a:pt x="537083" y="2466466"/>
                  </a:lnTo>
                  <a:lnTo>
                    <a:pt x="501268" y="2437891"/>
                  </a:lnTo>
                  <a:lnTo>
                    <a:pt x="466597" y="2408301"/>
                  </a:lnTo>
                  <a:lnTo>
                    <a:pt x="432942" y="2377694"/>
                  </a:lnTo>
                  <a:lnTo>
                    <a:pt x="400303" y="2345944"/>
                  </a:lnTo>
                  <a:lnTo>
                    <a:pt x="368934" y="2313178"/>
                  </a:lnTo>
                  <a:lnTo>
                    <a:pt x="338709" y="2279650"/>
                  </a:lnTo>
                  <a:lnTo>
                    <a:pt x="309625" y="2244979"/>
                  </a:lnTo>
                  <a:lnTo>
                    <a:pt x="281685" y="2209546"/>
                  </a:lnTo>
                  <a:lnTo>
                    <a:pt x="255015" y="2173223"/>
                  </a:lnTo>
                  <a:lnTo>
                    <a:pt x="229615" y="2136140"/>
                  </a:lnTo>
                  <a:lnTo>
                    <a:pt x="205359" y="2098294"/>
                  </a:lnTo>
                  <a:lnTo>
                    <a:pt x="182372" y="2059558"/>
                  </a:lnTo>
                  <a:lnTo>
                    <a:pt x="160654" y="2020189"/>
                  </a:lnTo>
                  <a:lnTo>
                    <a:pt x="140334" y="1980183"/>
                  </a:lnTo>
                  <a:lnTo>
                    <a:pt x="121183" y="1939543"/>
                  </a:lnTo>
                  <a:lnTo>
                    <a:pt x="103403" y="1898141"/>
                  </a:lnTo>
                  <a:lnTo>
                    <a:pt x="86982" y="1856359"/>
                  </a:lnTo>
                  <a:lnTo>
                    <a:pt x="71907" y="1813940"/>
                  </a:lnTo>
                  <a:lnTo>
                    <a:pt x="58229" y="1771014"/>
                  </a:lnTo>
                  <a:lnTo>
                    <a:pt x="45935" y="1727580"/>
                  </a:lnTo>
                  <a:lnTo>
                    <a:pt x="35064" y="1683765"/>
                  </a:lnTo>
                  <a:lnTo>
                    <a:pt x="25615" y="1639442"/>
                  </a:lnTo>
                  <a:lnTo>
                    <a:pt x="17627" y="1594865"/>
                  </a:lnTo>
                  <a:lnTo>
                    <a:pt x="11099" y="1549907"/>
                  </a:lnTo>
                  <a:lnTo>
                    <a:pt x="6045" y="1504695"/>
                  </a:lnTo>
                  <a:lnTo>
                    <a:pt x="2514" y="1459102"/>
                  </a:lnTo>
                  <a:lnTo>
                    <a:pt x="482" y="1413382"/>
                  </a:lnTo>
                  <a:lnTo>
                    <a:pt x="0" y="1367409"/>
                  </a:lnTo>
                  <a:lnTo>
                    <a:pt x="1066" y="1321307"/>
                  </a:lnTo>
                  <a:lnTo>
                    <a:pt x="3708" y="1275079"/>
                  </a:lnTo>
                  <a:lnTo>
                    <a:pt x="7937" y="1228725"/>
                  </a:lnTo>
                  <a:lnTo>
                    <a:pt x="13779" y="1182242"/>
                  </a:lnTo>
                  <a:lnTo>
                    <a:pt x="21234" y="1135888"/>
                  </a:lnTo>
                  <a:lnTo>
                    <a:pt x="30340" y="1089405"/>
                  </a:lnTo>
                  <a:lnTo>
                    <a:pt x="41097" y="1043051"/>
                  </a:lnTo>
                  <a:lnTo>
                    <a:pt x="53543" y="996695"/>
                  </a:lnTo>
                  <a:lnTo>
                    <a:pt x="67678" y="950594"/>
                  </a:lnTo>
                  <a:lnTo>
                    <a:pt x="83819" y="903731"/>
                  </a:lnTo>
                  <a:lnTo>
                    <a:pt x="101523" y="857885"/>
                  </a:lnTo>
                  <a:lnTo>
                    <a:pt x="120738" y="812800"/>
                  </a:lnTo>
                  <a:lnTo>
                    <a:pt x="141478" y="768730"/>
                  </a:lnTo>
                  <a:lnTo>
                    <a:pt x="163575" y="725551"/>
                  </a:lnTo>
                  <a:lnTo>
                    <a:pt x="187197" y="683387"/>
                  </a:lnTo>
                  <a:lnTo>
                    <a:pt x="212089" y="642238"/>
                  </a:lnTo>
                  <a:lnTo>
                    <a:pt x="238378" y="601979"/>
                  </a:lnTo>
                  <a:lnTo>
                    <a:pt x="266064" y="562990"/>
                  </a:lnTo>
                  <a:lnTo>
                    <a:pt x="294894" y="524890"/>
                  </a:lnTo>
                  <a:lnTo>
                    <a:pt x="324992" y="488061"/>
                  </a:lnTo>
                  <a:lnTo>
                    <a:pt x="356361" y="452247"/>
                  </a:lnTo>
                  <a:lnTo>
                    <a:pt x="388873" y="417575"/>
                  </a:lnTo>
                  <a:lnTo>
                    <a:pt x="422401" y="384175"/>
                  </a:lnTo>
                  <a:lnTo>
                    <a:pt x="457200" y="351916"/>
                  </a:lnTo>
                  <a:lnTo>
                    <a:pt x="492886" y="320928"/>
                  </a:lnTo>
                  <a:lnTo>
                    <a:pt x="529716" y="291211"/>
                  </a:lnTo>
                  <a:lnTo>
                    <a:pt x="567562" y="262763"/>
                  </a:lnTo>
                  <a:lnTo>
                    <a:pt x="606297" y="235585"/>
                  </a:lnTo>
                  <a:lnTo>
                    <a:pt x="645922" y="209803"/>
                  </a:lnTo>
                  <a:lnTo>
                    <a:pt x="686435" y="185419"/>
                  </a:lnTo>
                  <a:lnTo>
                    <a:pt x="727836" y="162305"/>
                  </a:lnTo>
                  <a:lnTo>
                    <a:pt x="770000" y="140715"/>
                  </a:lnTo>
                  <a:lnTo>
                    <a:pt x="813054" y="120523"/>
                  </a:lnTo>
                  <a:lnTo>
                    <a:pt x="856741" y="101726"/>
                  </a:lnTo>
                  <a:lnTo>
                    <a:pt x="901065" y="84581"/>
                  </a:lnTo>
                  <a:lnTo>
                    <a:pt x="946149" y="68834"/>
                  </a:lnTo>
                  <a:lnTo>
                    <a:pt x="991870" y="54610"/>
                  </a:lnTo>
                  <a:lnTo>
                    <a:pt x="1038224" y="42037"/>
                  </a:lnTo>
                  <a:lnTo>
                    <a:pt x="1085087" y="31114"/>
                  </a:lnTo>
                  <a:lnTo>
                    <a:pt x="1132459" y="21716"/>
                  </a:lnTo>
                  <a:lnTo>
                    <a:pt x="1180465" y="13969"/>
                  </a:lnTo>
                  <a:lnTo>
                    <a:pt x="1228724" y="7874"/>
                  </a:lnTo>
                  <a:lnTo>
                    <a:pt x="1277492" y="3555"/>
                  </a:lnTo>
                  <a:lnTo>
                    <a:pt x="1326642" y="888"/>
                  </a:lnTo>
                  <a:lnTo>
                    <a:pt x="1376172" y="0"/>
                  </a:lnTo>
                  <a:lnTo>
                    <a:pt x="1376172" y="1375790"/>
                  </a:lnTo>
                  <a:lnTo>
                    <a:pt x="2684653" y="180086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65708" y="1222324"/>
            <a:ext cx="3229610" cy="3079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>
                <a:solidFill>
                  <a:srgbClr val="575757"/>
                </a:solidFill>
                <a:latin typeface="Times New Roman"/>
                <a:cs typeface="Times New Roman"/>
              </a:rPr>
              <a:t>PIE</a:t>
            </a:r>
            <a:r>
              <a:rPr dirty="0" sz="1850" spc="-10">
                <a:solidFill>
                  <a:srgbClr val="575757"/>
                </a:solidFill>
                <a:latin typeface="Times New Roman"/>
                <a:cs typeface="Times New Roman"/>
              </a:rPr>
              <a:t> CHART</a:t>
            </a:r>
            <a:r>
              <a:rPr dirty="0" sz="1850" spc="-45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dirty="0" sz="1850" spc="-25">
                <a:solidFill>
                  <a:srgbClr val="575757"/>
                </a:solidFill>
                <a:latin typeface="Times New Roman"/>
                <a:cs typeface="Times New Roman"/>
              </a:rPr>
              <a:t>BASED</a:t>
            </a:r>
            <a:r>
              <a:rPr dirty="0" sz="1850" spc="-50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dirty="0" sz="1850">
                <a:solidFill>
                  <a:srgbClr val="575757"/>
                </a:solidFill>
                <a:latin typeface="Times New Roman"/>
                <a:cs typeface="Times New Roman"/>
              </a:rPr>
              <a:t>ON</a:t>
            </a:r>
            <a:r>
              <a:rPr dirty="0" sz="1850" spc="55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dirty="0" sz="1850" spc="-20">
                <a:solidFill>
                  <a:srgbClr val="575757"/>
                </a:solidFill>
                <a:latin typeface="Times New Roman"/>
                <a:cs typeface="Times New Roman"/>
              </a:rPr>
              <a:t>USERS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048448" y="4568878"/>
            <a:ext cx="2048510" cy="94615"/>
            <a:chOff x="1048448" y="4568878"/>
            <a:chExt cx="2048510" cy="94615"/>
          </a:xfrm>
        </p:grpSpPr>
        <p:sp>
          <p:nvSpPr>
            <p:cNvPr id="12" name="object 12" descr=""/>
            <p:cNvSpPr/>
            <p:nvPr/>
          </p:nvSpPr>
          <p:spPr>
            <a:xfrm>
              <a:off x="1057656" y="45780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5829"/>
                  </a:lnTo>
                  <a:lnTo>
                    <a:pt x="76200" y="758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DEB3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57656" y="457808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5829"/>
                  </a:moveTo>
                  <a:lnTo>
                    <a:pt x="76200" y="75829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5829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008375" y="4578085"/>
              <a:ext cx="79375" cy="76200"/>
            </a:xfrm>
            <a:custGeom>
              <a:avLst/>
              <a:gdLst/>
              <a:ahLst/>
              <a:cxnLst/>
              <a:rect l="l" t="t" r="r" b="b"/>
              <a:pathLst>
                <a:path w="79375" h="76200">
                  <a:moveTo>
                    <a:pt x="78861" y="0"/>
                  </a:moveTo>
                  <a:lnTo>
                    <a:pt x="0" y="0"/>
                  </a:lnTo>
                  <a:lnTo>
                    <a:pt x="0" y="75829"/>
                  </a:lnTo>
                  <a:lnTo>
                    <a:pt x="78861" y="75829"/>
                  </a:lnTo>
                  <a:lnTo>
                    <a:pt x="78861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008375" y="4578085"/>
              <a:ext cx="79375" cy="76200"/>
            </a:xfrm>
            <a:custGeom>
              <a:avLst/>
              <a:gdLst/>
              <a:ahLst/>
              <a:cxnLst/>
              <a:rect l="l" t="t" r="r" b="b"/>
              <a:pathLst>
                <a:path w="79375" h="76200">
                  <a:moveTo>
                    <a:pt x="0" y="75829"/>
                  </a:moveTo>
                  <a:lnTo>
                    <a:pt x="78861" y="75829"/>
                  </a:lnTo>
                  <a:lnTo>
                    <a:pt x="78861" y="0"/>
                  </a:lnTo>
                  <a:lnTo>
                    <a:pt x="0" y="0"/>
                  </a:lnTo>
                  <a:lnTo>
                    <a:pt x="0" y="75829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108451" y="4488560"/>
            <a:ext cx="1085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imes New Roman"/>
                <a:cs typeface="Times New Roman"/>
              </a:rPr>
              <a:t>HOSTEL</a:t>
            </a:r>
            <a:r>
              <a:rPr dirty="0" sz="1200" spc="-65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dirty="0" sz="1200" spc="-20">
                <a:solidFill>
                  <a:srgbClr val="575757"/>
                </a:solidFill>
                <a:latin typeface="Times New Roman"/>
                <a:cs typeface="Times New Roman"/>
              </a:rPr>
              <a:t>STAFF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048448" y="4873688"/>
            <a:ext cx="94615" cy="94615"/>
            <a:chOff x="1048448" y="4873688"/>
            <a:chExt cx="94615" cy="94615"/>
          </a:xfrm>
        </p:grpSpPr>
        <p:sp>
          <p:nvSpPr>
            <p:cNvPr id="18" name="object 18" descr=""/>
            <p:cNvSpPr/>
            <p:nvPr/>
          </p:nvSpPr>
          <p:spPr>
            <a:xfrm>
              <a:off x="1057656" y="48828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A03A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57656" y="48828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199"/>
                  </a:moveTo>
                  <a:lnTo>
                    <a:pt x="76200" y="76199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199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154379" y="4488560"/>
            <a:ext cx="1737995" cy="520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imes New Roman"/>
                <a:cs typeface="Times New Roman"/>
              </a:rPr>
              <a:t>HOSTEL</a:t>
            </a:r>
            <a:r>
              <a:rPr dirty="0" sz="1200" spc="-65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imes New Roman"/>
                <a:cs typeface="Times New Roman"/>
              </a:rPr>
              <a:t>MANAGEMENT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200" spc="-10">
                <a:solidFill>
                  <a:srgbClr val="575757"/>
                </a:solidFill>
                <a:latin typeface="Times New Roman"/>
                <a:cs typeface="Times New Roman"/>
              </a:rPr>
              <a:t>STUDENTS/RESIDENTS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5339905" y="2161032"/>
            <a:ext cx="6821805" cy="2993390"/>
            <a:chOff x="5339905" y="2161032"/>
            <a:chExt cx="6821805" cy="2993390"/>
          </a:xfrm>
        </p:grpSpPr>
        <p:sp>
          <p:nvSpPr>
            <p:cNvPr id="22" name="object 22" descr=""/>
            <p:cNvSpPr/>
            <p:nvPr/>
          </p:nvSpPr>
          <p:spPr>
            <a:xfrm>
              <a:off x="5669280" y="2161031"/>
              <a:ext cx="3703320" cy="2489835"/>
            </a:xfrm>
            <a:custGeom>
              <a:avLst/>
              <a:gdLst/>
              <a:ahLst/>
              <a:cxnLst/>
              <a:rect l="l" t="t" r="r" b="b"/>
              <a:pathLst>
                <a:path w="3703320" h="2489835">
                  <a:moveTo>
                    <a:pt x="297167" y="356743"/>
                  </a:moveTo>
                  <a:lnTo>
                    <a:pt x="0" y="356743"/>
                  </a:lnTo>
                  <a:lnTo>
                    <a:pt x="0" y="2489708"/>
                  </a:lnTo>
                  <a:lnTo>
                    <a:pt x="297167" y="2489708"/>
                  </a:lnTo>
                  <a:lnTo>
                    <a:pt x="297167" y="356743"/>
                  </a:lnTo>
                  <a:close/>
                </a:path>
                <a:path w="3703320" h="2489835">
                  <a:moveTo>
                    <a:pt x="2000999" y="0"/>
                  </a:moveTo>
                  <a:lnTo>
                    <a:pt x="1703832" y="0"/>
                  </a:lnTo>
                  <a:lnTo>
                    <a:pt x="1703832" y="2489708"/>
                  </a:lnTo>
                  <a:lnTo>
                    <a:pt x="2000999" y="2489708"/>
                  </a:lnTo>
                  <a:lnTo>
                    <a:pt x="2000999" y="0"/>
                  </a:lnTo>
                  <a:close/>
                </a:path>
                <a:path w="3703320" h="2489835">
                  <a:moveTo>
                    <a:pt x="3703320" y="178435"/>
                  </a:moveTo>
                  <a:lnTo>
                    <a:pt x="3406140" y="178435"/>
                  </a:lnTo>
                  <a:lnTo>
                    <a:pt x="3406140" y="2489708"/>
                  </a:lnTo>
                  <a:lnTo>
                    <a:pt x="3703320" y="2489708"/>
                  </a:lnTo>
                  <a:lnTo>
                    <a:pt x="3703320" y="178435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047232" y="3227831"/>
              <a:ext cx="3703320" cy="1423035"/>
            </a:xfrm>
            <a:custGeom>
              <a:avLst/>
              <a:gdLst/>
              <a:ahLst/>
              <a:cxnLst/>
              <a:rect l="l" t="t" r="r" b="b"/>
              <a:pathLst>
                <a:path w="3703320" h="1423035">
                  <a:moveTo>
                    <a:pt x="297180" y="0"/>
                  </a:moveTo>
                  <a:lnTo>
                    <a:pt x="0" y="0"/>
                  </a:lnTo>
                  <a:lnTo>
                    <a:pt x="0" y="1422908"/>
                  </a:lnTo>
                  <a:lnTo>
                    <a:pt x="297180" y="1422908"/>
                  </a:lnTo>
                  <a:lnTo>
                    <a:pt x="297180" y="0"/>
                  </a:lnTo>
                  <a:close/>
                </a:path>
                <a:path w="3703320" h="1423035">
                  <a:moveTo>
                    <a:pt x="1999488" y="355346"/>
                  </a:moveTo>
                  <a:lnTo>
                    <a:pt x="1702308" y="355346"/>
                  </a:lnTo>
                  <a:lnTo>
                    <a:pt x="1702308" y="1422908"/>
                  </a:lnTo>
                  <a:lnTo>
                    <a:pt x="1999488" y="1422908"/>
                  </a:lnTo>
                  <a:lnTo>
                    <a:pt x="1999488" y="355346"/>
                  </a:lnTo>
                  <a:close/>
                </a:path>
                <a:path w="3703320" h="1423035">
                  <a:moveTo>
                    <a:pt x="3703320" y="178435"/>
                  </a:moveTo>
                  <a:lnTo>
                    <a:pt x="3406140" y="178435"/>
                  </a:lnTo>
                  <a:lnTo>
                    <a:pt x="3406140" y="1422908"/>
                  </a:lnTo>
                  <a:lnTo>
                    <a:pt x="3703320" y="1422908"/>
                  </a:lnTo>
                  <a:lnTo>
                    <a:pt x="3703320" y="178435"/>
                  </a:lnTo>
                  <a:close/>
                </a:path>
              </a:pathLst>
            </a:custGeom>
            <a:solidFill>
              <a:srgbClr val="3A95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344667" y="4652772"/>
              <a:ext cx="6812280" cy="0"/>
            </a:xfrm>
            <a:custGeom>
              <a:avLst/>
              <a:gdLst/>
              <a:ahLst/>
              <a:cxnLst/>
              <a:rect l="l" t="t" r="r" b="b"/>
              <a:pathLst>
                <a:path w="6812280" h="0">
                  <a:moveTo>
                    <a:pt x="0" y="0"/>
                  </a:moveTo>
                  <a:lnTo>
                    <a:pt x="681202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638288" y="5077969"/>
              <a:ext cx="79375" cy="76200"/>
            </a:xfrm>
            <a:custGeom>
              <a:avLst/>
              <a:gdLst/>
              <a:ahLst/>
              <a:cxnLst/>
              <a:rect l="l" t="t" r="r" b="b"/>
              <a:pathLst>
                <a:path w="79375" h="76200">
                  <a:moveTo>
                    <a:pt x="78863" y="0"/>
                  </a:moveTo>
                  <a:lnTo>
                    <a:pt x="0" y="0"/>
                  </a:lnTo>
                  <a:lnTo>
                    <a:pt x="0" y="76198"/>
                  </a:lnTo>
                  <a:lnTo>
                    <a:pt x="78863" y="76198"/>
                  </a:lnTo>
                  <a:lnTo>
                    <a:pt x="78863" y="0"/>
                  </a:lnTo>
                  <a:close/>
                </a:path>
              </a:pathLst>
            </a:custGeom>
            <a:solidFill>
              <a:srgbClr val="8399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130800" y="4523994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575757"/>
                </a:solidFill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059807" y="1678685"/>
            <a:ext cx="172720" cy="2736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75757"/>
                </a:solidFill>
                <a:latin typeface="Times New Roman"/>
                <a:cs typeface="Times New Roman"/>
              </a:rPr>
              <a:t>80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575757"/>
                </a:solidFill>
                <a:latin typeface="Times New Roman"/>
                <a:cs typeface="Times New Roman"/>
              </a:rPr>
              <a:t>70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575757"/>
                </a:solidFill>
                <a:latin typeface="Times New Roman"/>
                <a:cs typeface="Times New Roman"/>
              </a:rPr>
              <a:t>60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575757"/>
                </a:solidFill>
                <a:latin typeface="Times New Roman"/>
                <a:cs typeface="Times New Roman"/>
              </a:rPr>
              <a:t>50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575757"/>
                </a:solidFill>
                <a:latin typeface="Times New Roman"/>
                <a:cs typeface="Times New Roman"/>
              </a:rPr>
              <a:t>40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575757"/>
                </a:solidFill>
                <a:latin typeface="Times New Roman"/>
                <a:cs typeface="Times New Roman"/>
              </a:rPr>
              <a:t>30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575757"/>
                </a:solidFill>
                <a:latin typeface="Times New Roman"/>
                <a:cs typeface="Times New Roman"/>
              </a:rPr>
              <a:t>20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solidFill>
                  <a:srgbClr val="575757"/>
                </a:solidFill>
                <a:latin typeface="Times New Roman"/>
                <a:cs typeface="Times New Roman"/>
              </a:rPr>
              <a:t>10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608446" y="4701362"/>
            <a:ext cx="11728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75757"/>
                </a:solidFill>
                <a:latin typeface="Times New Roman"/>
                <a:cs typeface="Times New Roman"/>
              </a:rPr>
              <a:t>Students/Residents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837680" y="1321765"/>
            <a:ext cx="3574415" cy="30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85">
                <a:solidFill>
                  <a:srgbClr val="575757"/>
                </a:solidFill>
                <a:latin typeface="Times New Roman"/>
                <a:cs typeface="Times New Roman"/>
              </a:rPr>
              <a:t>BAR</a:t>
            </a:r>
            <a:r>
              <a:rPr dirty="0" sz="1850" spc="-114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dirty="0" sz="1850" spc="-20">
                <a:solidFill>
                  <a:srgbClr val="575757"/>
                </a:solidFill>
                <a:latin typeface="Times New Roman"/>
                <a:cs typeface="Times New Roman"/>
              </a:rPr>
              <a:t>CHART</a:t>
            </a:r>
            <a:r>
              <a:rPr dirty="0" sz="1850" spc="-75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dirty="0" sz="1850" spc="-30">
                <a:solidFill>
                  <a:srgbClr val="575757"/>
                </a:solidFill>
                <a:latin typeface="Times New Roman"/>
                <a:cs typeface="Times New Roman"/>
              </a:rPr>
              <a:t>BASED</a:t>
            </a:r>
            <a:r>
              <a:rPr dirty="0" sz="1850" spc="-40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dirty="0" sz="1850">
                <a:solidFill>
                  <a:srgbClr val="575757"/>
                </a:solidFill>
                <a:latin typeface="Times New Roman"/>
                <a:cs typeface="Times New Roman"/>
              </a:rPr>
              <a:t>ON</a:t>
            </a:r>
            <a:r>
              <a:rPr dirty="0" sz="1850" spc="60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dirty="0" sz="1850" spc="-10">
                <a:solidFill>
                  <a:srgbClr val="575757"/>
                </a:solidFill>
                <a:latin typeface="Times New Roman"/>
                <a:cs typeface="Times New Roman"/>
              </a:rPr>
              <a:t>GENDER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404861" y="4701667"/>
            <a:ext cx="731520" cy="507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imes New Roman"/>
                <a:cs typeface="Times New Roman"/>
              </a:rPr>
              <a:t>Hostel</a:t>
            </a:r>
            <a:r>
              <a:rPr dirty="0" sz="1200" spc="-125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dirty="0" sz="1200" spc="-10">
                <a:solidFill>
                  <a:srgbClr val="575757"/>
                </a:solidFill>
                <a:latin typeface="Times New Roman"/>
                <a:cs typeface="Times New Roman"/>
              </a:rPr>
              <a:t>Staff</a:t>
            </a:r>
            <a:endParaRPr sz="1200">
              <a:latin typeface="Times New Roman"/>
              <a:cs typeface="Times New Roman"/>
            </a:endParaRPr>
          </a:p>
          <a:p>
            <a:pPr algn="r" marR="6350">
              <a:lnSpc>
                <a:spcPct val="100000"/>
              </a:lnSpc>
              <a:spcBef>
                <a:spcPts val="910"/>
              </a:spcBef>
            </a:pPr>
            <a:r>
              <a:rPr dirty="0" sz="1200" spc="-20">
                <a:solidFill>
                  <a:srgbClr val="575757"/>
                </a:solidFill>
                <a:latin typeface="Times New Roman"/>
                <a:cs typeface="Times New Roman"/>
              </a:rPr>
              <a:t>Male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8339328" y="507796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0" y="76198"/>
                </a:lnTo>
                <a:lnTo>
                  <a:pt x="76200" y="76198"/>
                </a:lnTo>
                <a:lnTo>
                  <a:pt x="76200" y="0"/>
                </a:lnTo>
                <a:close/>
              </a:path>
            </a:pathLst>
          </a:custGeom>
          <a:solidFill>
            <a:srgbClr val="3A95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8438133" y="4986985"/>
            <a:ext cx="4622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85858"/>
                </a:solidFill>
                <a:latin typeface="Times New Roman"/>
                <a:cs typeface="Times New Roman"/>
              </a:rPr>
              <a:t>Female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994393" y="4701667"/>
            <a:ext cx="1204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75757"/>
                </a:solidFill>
                <a:latin typeface="Times New Roman"/>
                <a:cs typeface="Times New Roman"/>
              </a:rPr>
              <a:t>Hostel</a:t>
            </a:r>
            <a:r>
              <a:rPr dirty="0" sz="1200" spc="-100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dirty="0" sz="1200" spc="-35">
                <a:solidFill>
                  <a:srgbClr val="575757"/>
                </a:solidFill>
                <a:latin typeface="Times New Roman"/>
                <a:cs typeface="Times New Roman"/>
              </a:rPr>
              <a:t>Management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190744" y="100584"/>
              <a:ext cx="2255520" cy="1270635"/>
            </a:xfrm>
            <a:custGeom>
              <a:avLst/>
              <a:gdLst/>
              <a:ahLst/>
              <a:cxnLst/>
              <a:rect l="l" t="t" r="r" b="b"/>
              <a:pathLst>
                <a:path w="2255520" h="1270635">
                  <a:moveTo>
                    <a:pt x="2255520" y="0"/>
                  </a:moveTo>
                  <a:lnTo>
                    <a:pt x="211581" y="0"/>
                  </a:lnTo>
                  <a:lnTo>
                    <a:pt x="163067" y="5588"/>
                  </a:lnTo>
                  <a:lnTo>
                    <a:pt x="118490" y="21463"/>
                  </a:lnTo>
                  <a:lnTo>
                    <a:pt x="79247" y="46482"/>
                  </a:lnTo>
                  <a:lnTo>
                    <a:pt x="46481" y="79375"/>
                  </a:lnTo>
                  <a:lnTo>
                    <a:pt x="21462" y="118618"/>
                  </a:lnTo>
                  <a:lnTo>
                    <a:pt x="5587" y="163195"/>
                  </a:lnTo>
                  <a:lnTo>
                    <a:pt x="0" y="211709"/>
                  </a:lnTo>
                  <a:lnTo>
                    <a:pt x="0" y="1270508"/>
                  </a:lnTo>
                  <a:lnTo>
                    <a:pt x="2043937" y="1270508"/>
                  </a:lnTo>
                  <a:lnTo>
                    <a:pt x="2092452" y="1264920"/>
                  </a:lnTo>
                  <a:lnTo>
                    <a:pt x="2137029" y="1249045"/>
                  </a:lnTo>
                  <a:lnTo>
                    <a:pt x="2176272" y="1224026"/>
                  </a:lnTo>
                  <a:lnTo>
                    <a:pt x="2209037" y="1191133"/>
                  </a:lnTo>
                  <a:lnTo>
                    <a:pt x="2234056" y="1151890"/>
                  </a:lnTo>
                  <a:lnTo>
                    <a:pt x="2249931" y="1107313"/>
                  </a:lnTo>
                  <a:lnTo>
                    <a:pt x="2255520" y="1058799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2038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192267" y="102107"/>
              <a:ext cx="2255520" cy="1270635"/>
            </a:xfrm>
            <a:custGeom>
              <a:avLst/>
              <a:gdLst/>
              <a:ahLst/>
              <a:cxnLst/>
              <a:rect l="l" t="t" r="r" b="b"/>
              <a:pathLst>
                <a:path w="2255520" h="1270635">
                  <a:moveTo>
                    <a:pt x="211582" y="0"/>
                  </a:moveTo>
                  <a:lnTo>
                    <a:pt x="2255520" y="0"/>
                  </a:lnTo>
                  <a:lnTo>
                    <a:pt x="2255520" y="1058799"/>
                  </a:lnTo>
                  <a:lnTo>
                    <a:pt x="2249932" y="1107313"/>
                  </a:lnTo>
                  <a:lnTo>
                    <a:pt x="2234057" y="1151890"/>
                  </a:lnTo>
                  <a:lnTo>
                    <a:pt x="2209038" y="1191133"/>
                  </a:lnTo>
                  <a:lnTo>
                    <a:pt x="2176272" y="1224026"/>
                  </a:lnTo>
                  <a:lnTo>
                    <a:pt x="2137029" y="1249045"/>
                  </a:lnTo>
                  <a:lnTo>
                    <a:pt x="2092452" y="1264920"/>
                  </a:lnTo>
                  <a:lnTo>
                    <a:pt x="2043938" y="1270508"/>
                  </a:lnTo>
                  <a:lnTo>
                    <a:pt x="0" y="1270508"/>
                  </a:lnTo>
                  <a:lnTo>
                    <a:pt x="0" y="211709"/>
                  </a:lnTo>
                  <a:lnTo>
                    <a:pt x="5587" y="163195"/>
                  </a:lnTo>
                  <a:lnTo>
                    <a:pt x="21462" y="118618"/>
                  </a:lnTo>
                  <a:lnTo>
                    <a:pt x="46482" y="79375"/>
                  </a:lnTo>
                  <a:lnTo>
                    <a:pt x="79248" y="46482"/>
                  </a:lnTo>
                  <a:lnTo>
                    <a:pt x="118491" y="21463"/>
                  </a:lnTo>
                  <a:lnTo>
                    <a:pt x="163068" y="5588"/>
                  </a:lnTo>
                  <a:lnTo>
                    <a:pt x="211582" y="0"/>
                  </a:lnTo>
                  <a:close/>
                </a:path>
              </a:pathLst>
            </a:custGeom>
            <a:ln w="15240">
              <a:solidFill>
                <a:srgbClr val="20384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079997" y="559384"/>
            <a:ext cx="4826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>
                <a:solidFill>
                  <a:srgbClr val="FFFFFF"/>
                </a:solidFill>
                <a:latin typeface="Times New Roman"/>
                <a:cs typeface="Times New Roman"/>
              </a:rPr>
              <a:t>Start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608064" y="3785615"/>
            <a:ext cx="2270760" cy="1282700"/>
            <a:chOff x="6608064" y="3785615"/>
            <a:chExt cx="2270760" cy="1282700"/>
          </a:xfrm>
        </p:grpSpPr>
        <p:sp>
          <p:nvSpPr>
            <p:cNvPr id="8" name="object 8" descr=""/>
            <p:cNvSpPr/>
            <p:nvPr/>
          </p:nvSpPr>
          <p:spPr>
            <a:xfrm>
              <a:off x="6614160" y="3791711"/>
              <a:ext cx="2255520" cy="1267460"/>
            </a:xfrm>
            <a:custGeom>
              <a:avLst/>
              <a:gdLst/>
              <a:ahLst/>
              <a:cxnLst/>
              <a:rect l="l" t="t" r="r" b="b"/>
              <a:pathLst>
                <a:path w="2255520" h="1267460">
                  <a:moveTo>
                    <a:pt x="2255520" y="0"/>
                  </a:moveTo>
                  <a:lnTo>
                    <a:pt x="211582" y="0"/>
                  </a:lnTo>
                  <a:lnTo>
                    <a:pt x="163068" y="5587"/>
                  </a:lnTo>
                  <a:lnTo>
                    <a:pt x="118491" y="21462"/>
                  </a:lnTo>
                  <a:lnTo>
                    <a:pt x="79248" y="46355"/>
                  </a:lnTo>
                  <a:lnTo>
                    <a:pt x="46482" y="79120"/>
                  </a:lnTo>
                  <a:lnTo>
                    <a:pt x="21463" y="118363"/>
                  </a:lnTo>
                  <a:lnTo>
                    <a:pt x="5588" y="162813"/>
                  </a:lnTo>
                  <a:lnTo>
                    <a:pt x="0" y="211200"/>
                  </a:lnTo>
                  <a:lnTo>
                    <a:pt x="0" y="1267460"/>
                  </a:lnTo>
                  <a:lnTo>
                    <a:pt x="2043938" y="1267460"/>
                  </a:lnTo>
                  <a:lnTo>
                    <a:pt x="2092452" y="1261871"/>
                  </a:lnTo>
                  <a:lnTo>
                    <a:pt x="2137029" y="1245996"/>
                  </a:lnTo>
                  <a:lnTo>
                    <a:pt x="2176272" y="1221105"/>
                  </a:lnTo>
                  <a:lnTo>
                    <a:pt x="2209038" y="1188339"/>
                  </a:lnTo>
                  <a:lnTo>
                    <a:pt x="2234057" y="1149095"/>
                  </a:lnTo>
                  <a:lnTo>
                    <a:pt x="2249932" y="1104645"/>
                  </a:lnTo>
                  <a:lnTo>
                    <a:pt x="2255520" y="1056258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615684" y="3793235"/>
              <a:ext cx="2255520" cy="1267460"/>
            </a:xfrm>
            <a:custGeom>
              <a:avLst/>
              <a:gdLst/>
              <a:ahLst/>
              <a:cxnLst/>
              <a:rect l="l" t="t" r="r" b="b"/>
              <a:pathLst>
                <a:path w="2255520" h="1267460">
                  <a:moveTo>
                    <a:pt x="211582" y="0"/>
                  </a:moveTo>
                  <a:lnTo>
                    <a:pt x="2255520" y="0"/>
                  </a:lnTo>
                  <a:lnTo>
                    <a:pt x="2255520" y="1056258"/>
                  </a:lnTo>
                  <a:lnTo>
                    <a:pt x="2249932" y="1104645"/>
                  </a:lnTo>
                  <a:lnTo>
                    <a:pt x="2234057" y="1149095"/>
                  </a:lnTo>
                  <a:lnTo>
                    <a:pt x="2209038" y="1188339"/>
                  </a:lnTo>
                  <a:lnTo>
                    <a:pt x="2176272" y="1221105"/>
                  </a:lnTo>
                  <a:lnTo>
                    <a:pt x="2137029" y="1245996"/>
                  </a:lnTo>
                  <a:lnTo>
                    <a:pt x="2092452" y="1261871"/>
                  </a:lnTo>
                  <a:lnTo>
                    <a:pt x="2043938" y="1267459"/>
                  </a:lnTo>
                  <a:lnTo>
                    <a:pt x="0" y="1267459"/>
                  </a:lnTo>
                  <a:lnTo>
                    <a:pt x="0" y="211200"/>
                  </a:lnTo>
                  <a:lnTo>
                    <a:pt x="5588" y="162813"/>
                  </a:lnTo>
                  <a:lnTo>
                    <a:pt x="21463" y="118363"/>
                  </a:lnTo>
                  <a:lnTo>
                    <a:pt x="46482" y="79120"/>
                  </a:lnTo>
                  <a:lnTo>
                    <a:pt x="79248" y="46355"/>
                  </a:lnTo>
                  <a:lnTo>
                    <a:pt x="118491" y="21462"/>
                  </a:lnTo>
                  <a:lnTo>
                    <a:pt x="163068" y="5587"/>
                  </a:lnTo>
                  <a:lnTo>
                    <a:pt x="211582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143115" y="3860038"/>
            <a:ext cx="117602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Feedback</a:t>
            </a:r>
            <a:r>
              <a:rPr dirty="0" sz="1400" spc="-9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Times New Roman"/>
                <a:cs typeface="Times New Roman"/>
              </a:rPr>
              <a:t>Loop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10882" y="4287139"/>
            <a:ext cx="186372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12445" marR="342900" indent="-97790">
              <a:lnSpc>
                <a:spcPct val="100000"/>
              </a:lnSpc>
              <a:spcBef>
                <a:spcPts val="90"/>
              </a:spcBef>
            </a:pPr>
            <a:r>
              <a:rPr dirty="0" sz="1400" spc="-20">
                <a:solidFill>
                  <a:srgbClr val="FFFFFF"/>
                </a:solidFill>
                <a:latin typeface="Times New Roman"/>
                <a:cs typeface="Times New Roman"/>
              </a:rPr>
              <a:t>Monitor</a:t>
            </a:r>
            <a:r>
              <a:rPr dirty="0" sz="1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Times New Roman"/>
                <a:cs typeface="Times New Roman"/>
              </a:rPr>
              <a:t>System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35">
                <a:solidFill>
                  <a:srgbClr val="FFFFFF"/>
                </a:solidFill>
                <a:latin typeface="Times New Roman"/>
                <a:cs typeface="Times New Roman"/>
              </a:rPr>
              <a:t>Collect</a:t>
            </a:r>
            <a:r>
              <a:rPr dirty="0" sz="1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Times New Roman"/>
                <a:cs typeface="Times New Roman"/>
              </a:rPr>
              <a:t>Resident</a:t>
            </a:r>
            <a:r>
              <a:rPr dirty="0" sz="1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Feedback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02336" y="5471159"/>
            <a:ext cx="2270760" cy="1286510"/>
            <a:chOff x="402336" y="5471159"/>
            <a:chExt cx="2270760" cy="1286510"/>
          </a:xfrm>
        </p:grpSpPr>
        <p:sp>
          <p:nvSpPr>
            <p:cNvPr id="13" name="object 13" descr=""/>
            <p:cNvSpPr/>
            <p:nvPr/>
          </p:nvSpPr>
          <p:spPr>
            <a:xfrm>
              <a:off x="408432" y="5477255"/>
              <a:ext cx="2255520" cy="1271270"/>
            </a:xfrm>
            <a:custGeom>
              <a:avLst/>
              <a:gdLst/>
              <a:ahLst/>
              <a:cxnLst/>
              <a:rect l="l" t="t" r="r" b="b"/>
              <a:pathLst>
                <a:path w="2255520" h="1271270">
                  <a:moveTo>
                    <a:pt x="2255520" y="0"/>
                  </a:moveTo>
                  <a:lnTo>
                    <a:pt x="211836" y="0"/>
                  </a:lnTo>
                  <a:lnTo>
                    <a:pt x="163258" y="5588"/>
                  </a:lnTo>
                  <a:lnTo>
                    <a:pt x="118681" y="21590"/>
                  </a:lnTo>
                  <a:lnTo>
                    <a:pt x="79336" y="46482"/>
                  </a:lnTo>
                  <a:lnTo>
                    <a:pt x="46532" y="79375"/>
                  </a:lnTo>
                  <a:lnTo>
                    <a:pt x="21526" y="118668"/>
                  </a:lnTo>
                  <a:lnTo>
                    <a:pt x="5588" y="163233"/>
                  </a:lnTo>
                  <a:lnTo>
                    <a:pt x="0" y="211797"/>
                  </a:lnTo>
                  <a:lnTo>
                    <a:pt x="0" y="1270762"/>
                  </a:lnTo>
                  <a:lnTo>
                    <a:pt x="2043684" y="1270762"/>
                  </a:lnTo>
                  <a:lnTo>
                    <a:pt x="2092198" y="1265167"/>
                  </a:lnTo>
                  <a:lnTo>
                    <a:pt x="2136775" y="1249235"/>
                  </a:lnTo>
                  <a:lnTo>
                    <a:pt x="2176145" y="1224229"/>
                  </a:lnTo>
                  <a:lnTo>
                    <a:pt x="2208911" y="1191437"/>
                  </a:lnTo>
                  <a:lnTo>
                    <a:pt x="2233930" y="1152105"/>
                  </a:lnTo>
                  <a:lnTo>
                    <a:pt x="2249932" y="1107528"/>
                  </a:lnTo>
                  <a:lnTo>
                    <a:pt x="2255520" y="1058964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2038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09956" y="5478779"/>
              <a:ext cx="2255520" cy="1271270"/>
            </a:xfrm>
            <a:custGeom>
              <a:avLst/>
              <a:gdLst/>
              <a:ahLst/>
              <a:cxnLst/>
              <a:rect l="l" t="t" r="r" b="b"/>
              <a:pathLst>
                <a:path w="2255520" h="1271270">
                  <a:moveTo>
                    <a:pt x="211836" y="0"/>
                  </a:moveTo>
                  <a:lnTo>
                    <a:pt x="2255520" y="0"/>
                  </a:lnTo>
                  <a:lnTo>
                    <a:pt x="2255520" y="1058964"/>
                  </a:lnTo>
                  <a:lnTo>
                    <a:pt x="2249932" y="1107528"/>
                  </a:lnTo>
                  <a:lnTo>
                    <a:pt x="2233930" y="1152105"/>
                  </a:lnTo>
                  <a:lnTo>
                    <a:pt x="2208911" y="1191437"/>
                  </a:lnTo>
                  <a:lnTo>
                    <a:pt x="2176145" y="1224229"/>
                  </a:lnTo>
                  <a:lnTo>
                    <a:pt x="2136775" y="1249235"/>
                  </a:lnTo>
                  <a:lnTo>
                    <a:pt x="2092198" y="1265167"/>
                  </a:lnTo>
                  <a:lnTo>
                    <a:pt x="2043683" y="1270762"/>
                  </a:lnTo>
                  <a:lnTo>
                    <a:pt x="0" y="1270762"/>
                  </a:lnTo>
                  <a:lnTo>
                    <a:pt x="0" y="211797"/>
                  </a:lnTo>
                  <a:lnTo>
                    <a:pt x="5587" y="163233"/>
                  </a:lnTo>
                  <a:lnTo>
                    <a:pt x="21526" y="118668"/>
                  </a:lnTo>
                  <a:lnTo>
                    <a:pt x="46532" y="79375"/>
                  </a:lnTo>
                  <a:lnTo>
                    <a:pt x="79336" y="46482"/>
                  </a:lnTo>
                  <a:lnTo>
                    <a:pt x="118681" y="21590"/>
                  </a:lnTo>
                  <a:lnTo>
                    <a:pt x="163258" y="5588"/>
                  </a:lnTo>
                  <a:lnTo>
                    <a:pt x="211836" y="0"/>
                  </a:lnTo>
                  <a:close/>
                </a:path>
              </a:pathLst>
            </a:custGeom>
            <a:ln w="15240">
              <a:solidFill>
                <a:srgbClr val="20384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314450" y="5937910"/>
            <a:ext cx="4241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Times New Roman"/>
                <a:cs typeface="Times New Roman"/>
              </a:rPr>
              <a:t>End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364991" y="3794759"/>
            <a:ext cx="2270760" cy="1286510"/>
            <a:chOff x="3364991" y="3794759"/>
            <a:chExt cx="2270760" cy="1286510"/>
          </a:xfrm>
        </p:grpSpPr>
        <p:sp>
          <p:nvSpPr>
            <p:cNvPr id="17" name="object 17" descr=""/>
            <p:cNvSpPr/>
            <p:nvPr/>
          </p:nvSpPr>
          <p:spPr>
            <a:xfrm>
              <a:off x="3371087" y="3800855"/>
              <a:ext cx="2255520" cy="1271270"/>
            </a:xfrm>
            <a:custGeom>
              <a:avLst/>
              <a:gdLst/>
              <a:ahLst/>
              <a:cxnLst/>
              <a:rect l="l" t="t" r="r" b="b"/>
              <a:pathLst>
                <a:path w="2255520" h="1271270">
                  <a:moveTo>
                    <a:pt x="2255520" y="0"/>
                  </a:moveTo>
                  <a:lnTo>
                    <a:pt x="211836" y="0"/>
                  </a:lnTo>
                  <a:lnTo>
                    <a:pt x="163322" y="5588"/>
                  </a:lnTo>
                  <a:lnTo>
                    <a:pt x="118745" y="21590"/>
                  </a:lnTo>
                  <a:lnTo>
                    <a:pt x="79375" y="46482"/>
                  </a:lnTo>
                  <a:lnTo>
                    <a:pt x="46609" y="79375"/>
                  </a:lnTo>
                  <a:lnTo>
                    <a:pt x="21589" y="118618"/>
                  </a:lnTo>
                  <a:lnTo>
                    <a:pt x="5587" y="163195"/>
                  </a:lnTo>
                  <a:lnTo>
                    <a:pt x="0" y="211836"/>
                  </a:lnTo>
                  <a:lnTo>
                    <a:pt x="0" y="1270762"/>
                  </a:lnTo>
                  <a:lnTo>
                    <a:pt x="2043684" y="1270762"/>
                  </a:lnTo>
                  <a:lnTo>
                    <a:pt x="2092198" y="1265174"/>
                  </a:lnTo>
                  <a:lnTo>
                    <a:pt x="2136775" y="1249172"/>
                  </a:lnTo>
                  <a:lnTo>
                    <a:pt x="2176145" y="1224280"/>
                  </a:lnTo>
                  <a:lnTo>
                    <a:pt x="2208911" y="1191387"/>
                  </a:lnTo>
                  <a:lnTo>
                    <a:pt x="2233929" y="1152144"/>
                  </a:lnTo>
                  <a:lnTo>
                    <a:pt x="2249932" y="1107567"/>
                  </a:lnTo>
                  <a:lnTo>
                    <a:pt x="2255520" y="1058926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372611" y="3802379"/>
              <a:ext cx="2255520" cy="1271270"/>
            </a:xfrm>
            <a:custGeom>
              <a:avLst/>
              <a:gdLst/>
              <a:ahLst/>
              <a:cxnLst/>
              <a:rect l="l" t="t" r="r" b="b"/>
              <a:pathLst>
                <a:path w="2255520" h="1271270">
                  <a:moveTo>
                    <a:pt x="211836" y="0"/>
                  </a:moveTo>
                  <a:lnTo>
                    <a:pt x="2255520" y="0"/>
                  </a:lnTo>
                  <a:lnTo>
                    <a:pt x="2255520" y="1058926"/>
                  </a:lnTo>
                  <a:lnTo>
                    <a:pt x="2249932" y="1107567"/>
                  </a:lnTo>
                  <a:lnTo>
                    <a:pt x="2233929" y="1152144"/>
                  </a:lnTo>
                  <a:lnTo>
                    <a:pt x="2208911" y="1191387"/>
                  </a:lnTo>
                  <a:lnTo>
                    <a:pt x="2176145" y="1224280"/>
                  </a:lnTo>
                  <a:lnTo>
                    <a:pt x="2136775" y="1249172"/>
                  </a:lnTo>
                  <a:lnTo>
                    <a:pt x="2092198" y="1265174"/>
                  </a:lnTo>
                  <a:lnTo>
                    <a:pt x="2043684" y="1270762"/>
                  </a:lnTo>
                  <a:lnTo>
                    <a:pt x="0" y="1270762"/>
                  </a:lnTo>
                  <a:lnTo>
                    <a:pt x="0" y="211836"/>
                  </a:lnTo>
                  <a:lnTo>
                    <a:pt x="5587" y="163195"/>
                  </a:lnTo>
                  <a:lnTo>
                    <a:pt x="21589" y="118618"/>
                  </a:lnTo>
                  <a:lnTo>
                    <a:pt x="46609" y="79375"/>
                  </a:lnTo>
                  <a:lnTo>
                    <a:pt x="79375" y="46482"/>
                  </a:lnTo>
                  <a:lnTo>
                    <a:pt x="118745" y="21590"/>
                  </a:lnTo>
                  <a:lnTo>
                    <a:pt x="163322" y="5588"/>
                  </a:lnTo>
                  <a:lnTo>
                    <a:pt x="211836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745229" y="3790315"/>
            <a:ext cx="151130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b="1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dirty="0" sz="1600" spc="14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imes New Roman"/>
                <a:cs typeface="Times New Roman"/>
              </a:rPr>
              <a:t>Making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728973" y="4277995"/>
            <a:ext cx="1559560" cy="758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41910">
              <a:lnSpc>
                <a:spcPct val="100000"/>
              </a:lnSpc>
              <a:spcBef>
                <a:spcPts val="105"/>
              </a:spcBef>
            </a:pPr>
            <a:r>
              <a:rPr dirty="0" sz="1600" spc="-45">
                <a:solidFill>
                  <a:srgbClr val="FFFFFF"/>
                </a:solidFill>
                <a:latin typeface="Times New Roman"/>
                <a:cs typeface="Times New Roman"/>
              </a:rPr>
              <a:t>Set</a:t>
            </a:r>
            <a:r>
              <a:rPr dirty="0" sz="16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New</a:t>
            </a:r>
            <a:r>
              <a:rPr dirty="0" sz="16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Targets </a:t>
            </a:r>
            <a:r>
              <a:rPr dirty="0" sz="1600" spc="-30">
                <a:solidFill>
                  <a:srgbClr val="FFFFFF"/>
                </a:solidFill>
                <a:latin typeface="Times New Roman"/>
                <a:cs typeface="Times New Roman"/>
              </a:rPr>
              <a:t>Develop</a:t>
            </a:r>
            <a:r>
              <a:rPr dirty="0" sz="16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imes New Roman"/>
                <a:cs typeface="Times New Roman"/>
              </a:rPr>
              <a:t>Awareness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Programs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9634728" y="1780032"/>
            <a:ext cx="2270760" cy="1289050"/>
            <a:chOff x="9634728" y="1780032"/>
            <a:chExt cx="2270760" cy="1289050"/>
          </a:xfrm>
        </p:grpSpPr>
        <p:sp>
          <p:nvSpPr>
            <p:cNvPr id="22" name="object 22" descr=""/>
            <p:cNvSpPr/>
            <p:nvPr/>
          </p:nvSpPr>
          <p:spPr>
            <a:xfrm>
              <a:off x="9640824" y="1786128"/>
              <a:ext cx="2255520" cy="1273810"/>
            </a:xfrm>
            <a:custGeom>
              <a:avLst/>
              <a:gdLst/>
              <a:ahLst/>
              <a:cxnLst/>
              <a:rect l="l" t="t" r="r" b="b"/>
              <a:pathLst>
                <a:path w="2255520" h="1273810">
                  <a:moveTo>
                    <a:pt x="2255520" y="0"/>
                  </a:moveTo>
                  <a:lnTo>
                    <a:pt x="211835" y="0"/>
                  </a:lnTo>
                  <a:lnTo>
                    <a:pt x="163322" y="5587"/>
                  </a:lnTo>
                  <a:lnTo>
                    <a:pt x="118745" y="21589"/>
                  </a:lnTo>
                  <a:lnTo>
                    <a:pt x="79375" y="46609"/>
                  </a:lnTo>
                  <a:lnTo>
                    <a:pt x="46481" y="79501"/>
                  </a:lnTo>
                  <a:lnTo>
                    <a:pt x="21590" y="118999"/>
                  </a:lnTo>
                  <a:lnTo>
                    <a:pt x="5587" y="163575"/>
                  </a:lnTo>
                  <a:lnTo>
                    <a:pt x="0" y="212344"/>
                  </a:lnTo>
                  <a:lnTo>
                    <a:pt x="0" y="1273810"/>
                  </a:lnTo>
                  <a:lnTo>
                    <a:pt x="2043683" y="1273810"/>
                  </a:lnTo>
                  <a:lnTo>
                    <a:pt x="2092198" y="1268222"/>
                  </a:lnTo>
                  <a:lnTo>
                    <a:pt x="2136775" y="1252220"/>
                  </a:lnTo>
                  <a:lnTo>
                    <a:pt x="2176145" y="1227201"/>
                  </a:lnTo>
                  <a:lnTo>
                    <a:pt x="2208910" y="1194308"/>
                  </a:lnTo>
                  <a:lnTo>
                    <a:pt x="2233929" y="1154811"/>
                  </a:lnTo>
                  <a:lnTo>
                    <a:pt x="2249931" y="1110234"/>
                  </a:lnTo>
                  <a:lnTo>
                    <a:pt x="2255520" y="1061466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642348" y="1787652"/>
              <a:ext cx="2255520" cy="1273810"/>
            </a:xfrm>
            <a:custGeom>
              <a:avLst/>
              <a:gdLst/>
              <a:ahLst/>
              <a:cxnLst/>
              <a:rect l="l" t="t" r="r" b="b"/>
              <a:pathLst>
                <a:path w="2255520" h="1273810">
                  <a:moveTo>
                    <a:pt x="211835" y="0"/>
                  </a:moveTo>
                  <a:lnTo>
                    <a:pt x="2255520" y="0"/>
                  </a:lnTo>
                  <a:lnTo>
                    <a:pt x="2255520" y="1061465"/>
                  </a:lnTo>
                  <a:lnTo>
                    <a:pt x="2249931" y="1110234"/>
                  </a:lnTo>
                  <a:lnTo>
                    <a:pt x="2233929" y="1154811"/>
                  </a:lnTo>
                  <a:lnTo>
                    <a:pt x="2208910" y="1194308"/>
                  </a:lnTo>
                  <a:lnTo>
                    <a:pt x="2176145" y="1227201"/>
                  </a:lnTo>
                  <a:lnTo>
                    <a:pt x="2136775" y="1252220"/>
                  </a:lnTo>
                  <a:lnTo>
                    <a:pt x="2092198" y="1268222"/>
                  </a:lnTo>
                  <a:lnTo>
                    <a:pt x="2043683" y="1273810"/>
                  </a:lnTo>
                  <a:lnTo>
                    <a:pt x="0" y="1273810"/>
                  </a:lnTo>
                  <a:lnTo>
                    <a:pt x="0" y="212344"/>
                  </a:lnTo>
                  <a:lnTo>
                    <a:pt x="5587" y="163575"/>
                  </a:lnTo>
                  <a:lnTo>
                    <a:pt x="21590" y="118999"/>
                  </a:lnTo>
                  <a:lnTo>
                    <a:pt x="46481" y="79501"/>
                  </a:lnTo>
                  <a:lnTo>
                    <a:pt x="79375" y="46609"/>
                  </a:lnTo>
                  <a:lnTo>
                    <a:pt x="118745" y="21589"/>
                  </a:lnTo>
                  <a:lnTo>
                    <a:pt x="163322" y="5587"/>
                  </a:lnTo>
                  <a:lnTo>
                    <a:pt x="211835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0168890" y="1857578"/>
            <a:ext cx="1193800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400" spc="-3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imes New Roman"/>
                <a:cs typeface="Times New Roman"/>
              </a:rPr>
              <a:t>Collection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155173" y="2284856"/>
            <a:ext cx="122618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69850">
              <a:lnSpc>
                <a:spcPct val="100000"/>
              </a:lnSpc>
              <a:spcBef>
                <a:spcPts val="90"/>
              </a:spcBef>
            </a:pPr>
            <a:r>
              <a:rPr dirty="0" sz="1400" spc="-55">
                <a:solidFill>
                  <a:srgbClr val="FFFFFF"/>
                </a:solidFill>
                <a:latin typeface="Times New Roman"/>
                <a:cs typeface="Times New Roman"/>
              </a:rPr>
              <a:t>Types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400" spc="1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imes New Roman"/>
                <a:cs typeface="Times New Roman"/>
              </a:rPr>
              <a:t>Waste </a:t>
            </a:r>
            <a:r>
              <a:rPr dirty="0" sz="1400" spc="-60">
                <a:solidFill>
                  <a:srgbClr val="FFFFFF"/>
                </a:solidFill>
                <a:latin typeface="Times New Roman"/>
                <a:cs typeface="Times New Roman"/>
              </a:rPr>
              <a:t>Volume</a:t>
            </a:r>
            <a:r>
              <a:rPr dirty="0" sz="1400" spc="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40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472440" y="3794759"/>
            <a:ext cx="2270760" cy="1286510"/>
            <a:chOff x="472440" y="3794759"/>
            <a:chExt cx="2270760" cy="1286510"/>
          </a:xfrm>
        </p:grpSpPr>
        <p:sp>
          <p:nvSpPr>
            <p:cNvPr id="27" name="object 27" descr=""/>
            <p:cNvSpPr/>
            <p:nvPr/>
          </p:nvSpPr>
          <p:spPr>
            <a:xfrm>
              <a:off x="478536" y="3800855"/>
              <a:ext cx="2255520" cy="1271270"/>
            </a:xfrm>
            <a:custGeom>
              <a:avLst/>
              <a:gdLst/>
              <a:ahLst/>
              <a:cxnLst/>
              <a:rect l="l" t="t" r="r" b="b"/>
              <a:pathLst>
                <a:path w="2255520" h="1271270">
                  <a:moveTo>
                    <a:pt x="2255520" y="0"/>
                  </a:moveTo>
                  <a:lnTo>
                    <a:pt x="211836" y="0"/>
                  </a:lnTo>
                  <a:lnTo>
                    <a:pt x="163258" y="5588"/>
                  </a:lnTo>
                  <a:lnTo>
                    <a:pt x="118681" y="21590"/>
                  </a:lnTo>
                  <a:lnTo>
                    <a:pt x="79336" y="46482"/>
                  </a:lnTo>
                  <a:lnTo>
                    <a:pt x="46532" y="79375"/>
                  </a:lnTo>
                  <a:lnTo>
                    <a:pt x="21526" y="118618"/>
                  </a:lnTo>
                  <a:lnTo>
                    <a:pt x="5587" y="163195"/>
                  </a:lnTo>
                  <a:lnTo>
                    <a:pt x="0" y="211836"/>
                  </a:lnTo>
                  <a:lnTo>
                    <a:pt x="0" y="1270762"/>
                  </a:lnTo>
                  <a:lnTo>
                    <a:pt x="2043683" y="1270762"/>
                  </a:lnTo>
                  <a:lnTo>
                    <a:pt x="2092197" y="1265174"/>
                  </a:lnTo>
                  <a:lnTo>
                    <a:pt x="2136775" y="1249172"/>
                  </a:lnTo>
                  <a:lnTo>
                    <a:pt x="2176145" y="1224280"/>
                  </a:lnTo>
                  <a:lnTo>
                    <a:pt x="2208911" y="1191387"/>
                  </a:lnTo>
                  <a:lnTo>
                    <a:pt x="2233930" y="1152144"/>
                  </a:lnTo>
                  <a:lnTo>
                    <a:pt x="2249932" y="1107567"/>
                  </a:lnTo>
                  <a:lnTo>
                    <a:pt x="2255520" y="1058926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80060" y="3802379"/>
              <a:ext cx="2255520" cy="1271270"/>
            </a:xfrm>
            <a:custGeom>
              <a:avLst/>
              <a:gdLst/>
              <a:ahLst/>
              <a:cxnLst/>
              <a:rect l="l" t="t" r="r" b="b"/>
              <a:pathLst>
                <a:path w="2255520" h="1271270">
                  <a:moveTo>
                    <a:pt x="211836" y="0"/>
                  </a:moveTo>
                  <a:lnTo>
                    <a:pt x="2255520" y="0"/>
                  </a:lnTo>
                  <a:lnTo>
                    <a:pt x="2255520" y="1058926"/>
                  </a:lnTo>
                  <a:lnTo>
                    <a:pt x="2249932" y="1107567"/>
                  </a:lnTo>
                  <a:lnTo>
                    <a:pt x="2233929" y="1152144"/>
                  </a:lnTo>
                  <a:lnTo>
                    <a:pt x="2208911" y="1191387"/>
                  </a:lnTo>
                  <a:lnTo>
                    <a:pt x="2176145" y="1224280"/>
                  </a:lnTo>
                  <a:lnTo>
                    <a:pt x="2136775" y="1249172"/>
                  </a:lnTo>
                  <a:lnTo>
                    <a:pt x="2092198" y="1265174"/>
                  </a:lnTo>
                  <a:lnTo>
                    <a:pt x="2043684" y="1270762"/>
                  </a:lnTo>
                  <a:lnTo>
                    <a:pt x="0" y="1270762"/>
                  </a:lnTo>
                  <a:lnTo>
                    <a:pt x="0" y="211836"/>
                  </a:lnTo>
                  <a:lnTo>
                    <a:pt x="5588" y="163195"/>
                  </a:lnTo>
                  <a:lnTo>
                    <a:pt x="21526" y="118618"/>
                  </a:lnTo>
                  <a:lnTo>
                    <a:pt x="46532" y="79375"/>
                  </a:lnTo>
                  <a:lnTo>
                    <a:pt x="79336" y="46482"/>
                  </a:lnTo>
                  <a:lnTo>
                    <a:pt x="118681" y="21590"/>
                  </a:lnTo>
                  <a:lnTo>
                    <a:pt x="163258" y="5588"/>
                  </a:lnTo>
                  <a:lnTo>
                    <a:pt x="211836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711504" y="3912235"/>
            <a:ext cx="184213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0" b="1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dirty="0" sz="1600" spc="-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imes New Roman"/>
                <a:cs typeface="Times New Roman"/>
              </a:rPr>
              <a:t>Optimization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42924" y="4399915"/>
            <a:ext cx="192658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105"/>
              </a:spcBef>
            </a:pPr>
            <a:r>
              <a:rPr dirty="0" sz="1600" spc="-25">
                <a:solidFill>
                  <a:srgbClr val="FFFFFF"/>
                </a:solidFill>
                <a:latin typeface="Times New Roman"/>
                <a:cs typeface="Times New Roman"/>
              </a:rPr>
              <a:t>Improve</a:t>
            </a:r>
            <a:r>
              <a:rPr dirty="0" sz="16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Segregation </a:t>
            </a:r>
            <a:r>
              <a:rPr dirty="0" sz="1600" spc="-25">
                <a:solidFill>
                  <a:srgbClr val="FFFFFF"/>
                </a:solidFill>
                <a:latin typeface="Times New Roman"/>
                <a:cs typeface="Times New Roman"/>
              </a:rPr>
              <a:t>Implement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Composting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455664" y="1892807"/>
            <a:ext cx="2270760" cy="1285875"/>
            <a:chOff x="6455664" y="1892807"/>
            <a:chExt cx="2270760" cy="1285875"/>
          </a:xfrm>
        </p:grpSpPr>
        <p:sp>
          <p:nvSpPr>
            <p:cNvPr id="32" name="object 32" descr=""/>
            <p:cNvSpPr/>
            <p:nvPr/>
          </p:nvSpPr>
          <p:spPr>
            <a:xfrm>
              <a:off x="6461760" y="1898903"/>
              <a:ext cx="2255520" cy="1270635"/>
            </a:xfrm>
            <a:custGeom>
              <a:avLst/>
              <a:gdLst/>
              <a:ahLst/>
              <a:cxnLst/>
              <a:rect l="l" t="t" r="r" b="b"/>
              <a:pathLst>
                <a:path w="2255520" h="1270635">
                  <a:moveTo>
                    <a:pt x="2255519" y="0"/>
                  </a:moveTo>
                  <a:lnTo>
                    <a:pt x="211582" y="0"/>
                  </a:lnTo>
                  <a:lnTo>
                    <a:pt x="163067" y="5587"/>
                  </a:lnTo>
                  <a:lnTo>
                    <a:pt x="118490" y="21462"/>
                  </a:lnTo>
                  <a:lnTo>
                    <a:pt x="79247" y="46482"/>
                  </a:lnTo>
                  <a:lnTo>
                    <a:pt x="46482" y="79375"/>
                  </a:lnTo>
                  <a:lnTo>
                    <a:pt x="21462" y="118618"/>
                  </a:lnTo>
                  <a:lnTo>
                    <a:pt x="5587" y="163195"/>
                  </a:lnTo>
                  <a:lnTo>
                    <a:pt x="0" y="211709"/>
                  </a:lnTo>
                  <a:lnTo>
                    <a:pt x="0" y="1270508"/>
                  </a:lnTo>
                  <a:lnTo>
                    <a:pt x="2043938" y="1270508"/>
                  </a:lnTo>
                  <a:lnTo>
                    <a:pt x="2092451" y="1264920"/>
                  </a:lnTo>
                  <a:lnTo>
                    <a:pt x="2137029" y="1249045"/>
                  </a:lnTo>
                  <a:lnTo>
                    <a:pt x="2176271" y="1224026"/>
                  </a:lnTo>
                  <a:lnTo>
                    <a:pt x="2209038" y="1191133"/>
                  </a:lnTo>
                  <a:lnTo>
                    <a:pt x="2234057" y="1151890"/>
                  </a:lnTo>
                  <a:lnTo>
                    <a:pt x="2249932" y="1107313"/>
                  </a:lnTo>
                  <a:lnTo>
                    <a:pt x="2255519" y="1058799"/>
                  </a:lnTo>
                  <a:lnTo>
                    <a:pt x="2255519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463284" y="1900427"/>
              <a:ext cx="2255520" cy="1270635"/>
            </a:xfrm>
            <a:custGeom>
              <a:avLst/>
              <a:gdLst/>
              <a:ahLst/>
              <a:cxnLst/>
              <a:rect l="l" t="t" r="r" b="b"/>
              <a:pathLst>
                <a:path w="2255520" h="1270635">
                  <a:moveTo>
                    <a:pt x="211582" y="0"/>
                  </a:moveTo>
                  <a:lnTo>
                    <a:pt x="2255519" y="0"/>
                  </a:lnTo>
                  <a:lnTo>
                    <a:pt x="2255519" y="1058799"/>
                  </a:lnTo>
                  <a:lnTo>
                    <a:pt x="2249932" y="1107313"/>
                  </a:lnTo>
                  <a:lnTo>
                    <a:pt x="2234057" y="1151889"/>
                  </a:lnTo>
                  <a:lnTo>
                    <a:pt x="2209038" y="1191133"/>
                  </a:lnTo>
                  <a:lnTo>
                    <a:pt x="2176271" y="1224026"/>
                  </a:lnTo>
                  <a:lnTo>
                    <a:pt x="2137029" y="1249045"/>
                  </a:lnTo>
                  <a:lnTo>
                    <a:pt x="2092451" y="1264920"/>
                  </a:lnTo>
                  <a:lnTo>
                    <a:pt x="2043938" y="1270508"/>
                  </a:lnTo>
                  <a:lnTo>
                    <a:pt x="0" y="1270508"/>
                  </a:lnTo>
                  <a:lnTo>
                    <a:pt x="0" y="211709"/>
                  </a:lnTo>
                  <a:lnTo>
                    <a:pt x="5587" y="163195"/>
                  </a:lnTo>
                  <a:lnTo>
                    <a:pt x="21462" y="118618"/>
                  </a:lnTo>
                  <a:lnTo>
                    <a:pt x="46482" y="79375"/>
                  </a:lnTo>
                  <a:lnTo>
                    <a:pt x="79247" y="46482"/>
                  </a:lnTo>
                  <a:lnTo>
                    <a:pt x="118490" y="21462"/>
                  </a:lnTo>
                  <a:lnTo>
                    <a:pt x="163067" y="5587"/>
                  </a:lnTo>
                  <a:lnTo>
                    <a:pt x="211582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970903" y="2010613"/>
            <a:ext cx="123952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-10" b="1">
                <a:solidFill>
                  <a:srgbClr val="FFFFFF"/>
                </a:solidFill>
                <a:latin typeface="Times New Roman"/>
                <a:cs typeface="Times New Roman"/>
              </a:rPr>
              <a:t>Preprocessing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661150" y="2498800"/>
            <a:ext cx="1849120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110"/>
              </a:spcBef>
            </a:pPr>
            <a:r>
              <a:rPr dirty="0" sz="1600" spc="-55">
                <a:solidFill>
                  <a:srgbClr val="FFFFFF"/>
                </a:solidFill>
                <a:latin typeface="Times New Roman"/>
                <a:cs typeface="Times New Roman"/>
              </a:rPr>
              <a:t>Segregate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6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70">
                <a:solidFill>
                  <a:srgbClr val="FFFFFF"/>
                </a:solidFill>
                <a:latin typeface="Times New Roman"/>
                <a:cs typeface="Times New Roman"/>
              </a:rPr>
              <a:t>Analyze</a:t>
            </a:r>
            <a:r>
              <a:rPr dirty="0" sz="16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6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Patterns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3194304" y="1865376"/>
            <a:ext cx="2270760" cy="1282700"/>
            <a:chOff x="3194304" y="1865376"/>
            <a:chExt cx="2270760" cy="1282700"/>
          </a:xfrm>
        </p:grpSpPr>
        <p:sp>
          <p:nvSpPr>
            <p:cNvPr id="37" name="object 37" descr=""/>
            <p:cNvSpPr/>
            <p:nvPr/>
          </p:nvSpPr>
          <p:spPr>
            <a:xfrm>
              <a:off x="3200400" y="1871472"/>
              <a:ext cx="2255520" cy="1267460"/>
            </a:xfrm>
            <a:custGeom>
              <a:avLst/>
              <a:gdLst/>
              <a:ahLst/>
              <a:cxnLst/>
              <a:rect l="l" t="t" r="r" b="b"/>
              <a:pathLst>
                <a:path w="2255520" h="1267460">
                  <a:moveTo>
                    <a:pt x="2255520" y="0"/>
                  </a:moveTo>
                  <a:lnTo>
                    <a:pt x="211582" y="0"/>
                  </a:lnTo>
                  <a:lnTo>
                    <a:pt x="163067" y="5587"/>
                  </a:lnTo>
                  <a:lnTo>
                    <a:pt x="118490" y="21462"/>
                  </a:lnTo>
                  <a:lnTo>
                    <a:pt x="79248" y="46354"/>
                  </a:lnTo>
                  <a:lnTo>
                    <a:pt x="46481" y="79120"/>
                  </a:lnTo>
                  <a:lnTo>
                    <a:pt x="21462" y="118363"/>
                  </a:lnTo>
                  <a:lnTo>
                    <a:pt x="5587" y="162813"/>
                  </a:lnTo>
                  <a:lnTo>
                    <a:pt x="0" y="211200"/>
                  </a:lnTo>
                  <a:lnTo>
                    <a:pt x="0" y="1267460"/>
                  </a:lnTo>
                  <a:lnTo>
                    <a:pt x="2043938" y="1267460"/>
                  </a:lnTo>
                  <a:lnTo>
                    <a:pt x="2092452" y="1261872"/>
                  </a:lnTo>
                  <a:lnTo>
                    <a:pt x="2137029" y="1245997"/>
                  </a:lnTo>
                  <a:lnTo>
                    <a:pt x="2176272" y="1221104"/>
                  </a:lnTo>
                  <a:lnTo>
                    <a:pt x="2209038" y="1188339"/>
                  </a:lnTo>
                  <a:lnTo>
                    <a:pt x="2234057" y="1149095"/>
                  </a:lnTo>
                  <a:lnTo>
                    <a:pt x="2249932" y="1104645"/>
                  </a:lnTo>
                  <a:lnTo>
                    <a:pt x="2255520" y="1056258"/>
                  </a:lnTo>
                  <a:lnTo>
                    <a:pt x="2255520" y="0"/>
                  </a:lnTo>
                  <a:close/>
                </a:path>
              </a:pathLst>
            </a:custGeom>
            <a:solidFill>
              <a:srgbClr val="D97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201924" y="1872996"/>
              <a:ext cx="2255520" cy="1267460"/>
            </a:xfrm>
            <a:custGeom>
              <a:avLst/>
              <a:gdLst/>
              <a:ahLst/>
              <a:cxnLst/>
              <a:rect l="l" t="t" r="r" b="b"/>
              <a:pathLst>
                <a:path w="2255520" h="1267460">
                  <a:moveTo>
                    <a:pt x="211581" y="0"/>
                  </a:moveTo>
                  <a:lnTo>
                    <a:pt x="2255520" y="0"/>
                  </a:lnTo>
                  <a:lnTo>
                    <a:pt x="2255520" y="1056258"/>
                  </a:lnTo>
                  <a:lnTo>
                    <a:pt x="2249931" y="1104645"/>
                  </a:lnTo>
                  <a:lnTo>
                    <a:pt x="2234056" y="1149095"/>
                  </a:lnTo>
                  <a:lnTo>
                    <a:pt x="2209038" y="1188339"/>
                  </a:lnTo>
                  <a:lnTo>
                    <a:pt x="2176272" y="1221104"/>
                  </a:lnTo>
                  <a:lnTo>
                    <a:pt x="2137029" y="1245996"/>
                  </a:lnTo>
                  <a:lnTo>
                    <a:pt x="2092452" y="1261871"/>
                  </a:lnTo>
                  <a:lnTo>
                    <a:pt x="2043938" y="1267459"/>
                  </a:lnTo>
                  <a:lnTo>
                    <a:pt x="0" y="1267459"/>
                  </a:lnTo>
                  <a:lnTo>
                    <a:pt x="0" y="211200"/>
                  </a:lnTo>
                  <a:lnTo>
                    <a:pt x="5587" y="162813"/>
                  </a:lnTo>
                  <a:lnTo>
                    <a:pt x="21462" y="118363"/>
                  </a:lnTo>
                  <a:lnTo>
                    <a:pt x="46481" y="79120"/>
                  </a:lnTo>
                  <a:lnTo>
                    <a:pt x="79248" y="46354"/>
                  </a:lnTo>
                  <a:lnTo>
                    <a:pt x="118490" y="21462"/>
                  </a:lnTo>
                  <a:lnTo>
                    <a:pt x="163067" y="5587"/>
                  </a:lnTo>
                  <a:lnTo>
                    <a:pt x="211581" y="0"/>
                  </a:lnTo>
                  <a:close/>
                </a:path>
              </a:pathLst>
            </a:custGeom>
            <a:ln w="15240">
              <a:solidFill>
                <a:srgbClr val="D97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3793363" y="1938908"/>
            <a:ext cx="107061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400" spc="-2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447669" y="2366263"/>
            <a:ext cx="176847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7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dirty="0" sz="1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imes New Roman"/>
                <a:cs typeface="Times New Roman"/>
              </a:rPr>
              <a:t>Trends </a:t>
            </a:r>
            <a:r>
              <a:rPr dirty="0" sz="1400" spc="-65">
                <a:solidFill>
                  <a:srgbClr val="FFFFFF"/>
                </a:solidFill>
                <a:latin typeface="Times New Roman"/>
                <a:cs typeface="Times New Roman"/>
              </a:rPr>
              <a:t>Recycling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 Rates </a:t>
            </a:r>
            <a:r>
              <a:rPr dirty="0" sz="1400" spc="-4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400" spc="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Current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566672" y="725423"/>
            <a:ext cx="9241790" cy="5501640"/>
          </a:xfrm>
          <a:custGeom>
            <a:avLst/>
            <a:gdLst/>
            <a:ahLst/>
            <a:cxnLst/>
            <a:rect l="l" t="t" r="r" b="b"/>
            <a:pathLst>
              <a:path w="9241790" h="5501640">
                <a:moveTo>
                  <a:pt x="1551940" y="1732788"/>
                </a:moveTo>
                <a:lnTo>
                  <a:pt x="1475740" y="1694688"/>
                </a:lnTo>
                <a:lnTo>
                  <a:pt x="1475740" y="1720088"/>
                </a:lnTo>
                <a:lnTo>
                  <a:pt x="31115" y="1720088"/>
                </a:lnTo>
                <a:lnTo>
                  <a:pt x="25400" y="1725803"/>
                </a:lnTo>
                <a:lnTo>
                  <a:pt x="25400" y="2998216"/>
                </a:lnTo>
                <a:lnTo>
                  <a:pt x="0" y="2998216"/>
                </a:lnTo>
                <a:lnTo>
                  <a:pt x="38100" y="3074416"/>
                </a:lnTo>
                <a:lnTo>
                  <a:pt x="76200" y="2998216"/>
                </a:lnTo>
                <a:lnTo>
                  <a:pt x="50800" y="2998216"/>
                </a:lnTo>
                <a:lnTo>
                  <a:pt x="50800" y="1745488"/>
                </a:lnTo>
                <a:lnTo>
                  <a:pt x="1475740" y="1745488"/>
                </a:lnTo>
                <a:lnTo>
                  <a:pt x="1475740" y="1770888"/>
                </a:lnTo>
                <a:lnTo>
                  <a:pt x="1551940" y="1732788"/>
                </a:lnTo>
                <a:close/>
              </a:path>
              <a:path w="9241790" h="5501640">
                <a:moveTo>
                  <a:pt x="1805940" y="3710178"/>
                </a:moveTo>
                <a:lnTo>
                  <a:pt x="1729740" y="3672078"/>
                </a:lnTo>
                <a:lnTo>
                  <a:pt x="1729740" y="3697478"/>
                </a:lnTo>
                <a:lnTo>
                  <a:pt x="1165860" y="3697478"/>
                </a:lnTo>
                <a:lnTo>
                  <a:pt x="1165860" y="3722878"/>
                </a:lnTo>
                <a:lnTo>
                  <a:pt x="1729740" y="3722878"/>
                </a:lnTo>
                <a:lnTo>
                  <a:pt x="1729740" y="3748278"/>
                </a:lnTo>
                <a:lnTo>
                  <a:pt x="1805940" y="3710178"/>
                </a:lnTo>
                <a:close/>
              </a:path>
              <a:path w="9241790" h="5501640">
                <a:moveTo>
                  <a:pt x="4865370" y="1781048"/>
                </a:moveTo>
                <a:lnTo>
                  <a:pt x="4017264" y="1781048"/>
                </a:lnTo>
                <a:lnTo>
                  <a:pt x="4017264" y="1755775"/>
                </a:lnTo>
                <a:lnTo>
                  <a:pt x="3941064" y="1793748"/>
                </a:lnTo>
                <a:lnTo>
                  <a:pt x="4017264" y="1831848"/>
                </a:lnTo>
                <a:lnTo>
                  <a:pt x="4017264" y="1806448"/>
                </a:lnTo>
                <a:lnTo>
                  <a:pt x="4865370" y="1806448"/>
                </a:lnTo>
                <a:lnTo>
                  <a:pt x="4865370" y="1781048"/>
                </a:lnTo>
                <a:close/>
              </a:path>
              <a:path w="9241790" h="5501640">
                <a:moveTo>
                  <a:pt x="5046980" y="3699510"/>
                </a:moveTo>
                <a:lnTo>
                  <a:pt x="4970399" y="3662172"/>
                </a:lnTo>
                <a:lnTo>
                  <a:pt x="4970653" y="3687572"/>
                </a:lnTo>
                <a:lnTo>
                  <a:pt x="4061333" y="3696970"/>
                </a:lnTo>
                <a:lnTo>
                  <a:pt x="4061587" y="3722370"/>
                </a:lnTo>
                <a:lnTo>
                  <a:pt x="4970907" y="3712972"/>
                </a:lnTo>
                <a:lnTo>
                  <a:pt x="4971148" y="3738372"/>
                </a:lnTo>
                <a:lnTo>
                  <a:pt x="5046980" y="3699510"/>
                </a:lnTo>
                <a:close/>
              </a:path>
              <a:path w="9241790" h="5501640">
                <a:moveTo>
                  <a:pt x="6187440" y="4335272"/>
                </a:moveTo>
                <a:lnTo>
                  <a:pt x="6162040" y="4335272"/>
                </a:lnTo>
                <a:lnTo>
                  <a:pt x="6162040" y="5450700"/>
                </a:lnTo>
                <a:lnTo>
                  <a:pt x="1181100" y="5450700"/>
                </a:lnTo>
                <a:lnTo>
                  <a:pt x="1181100" y="5425287"/>
                </a:lnTo>
                <a:lnTo>
                  <a:pt x="1104900" y="5463400"/>
                </a:lnTo>
                <a:lnTo>
                  <a:pt x="1181100" y="5501513"/>
                </a:lnTo>
                <a:lnTo>
                  <a:pt x="1181100" y="5476100"/>
                </a:lnTo>
                <a:lnTo>
                  <a:pt x="6181725" y="5476100"/>
                </a:lnTo>
                <a:lnTo>
                  <a:pt x="6187440" y="5470410"/>
                </a:lnTo>
                <a:lnTo>
                  <a:pt x="6187440" y="4335272"/>
                </a:lnTo>
                <a:close/>
              </a:path>
              <a:path w="9241790" h="5501640">
                <a:moveTo>
                  <a:pt x="8054467" y="1700403"/>
                </a:moveTo>
                <a:lnTo>
                  <a:pt x="7216521" y="1700403"/>
                </a:lnTo>
                <a:lnTo>
                  <a:pt x="7216521" y="1675003"/>
                </a:lnTo>
                <a:lnTo>
                  <a:pt x="7140448" y="1713103"/>
                </a:lnTo>
                <a:lnTo>
                  <a:pt x="7216521" y="1751203"/>
                </a:lnTo>
                <a:lnTo>
                  <a:pt x="7216521" y="1725803"/>
                </a:lnTo>
                <a:lnTo>
                  <a:pt x="8054467" y="1725803"/>
                </a:lnTo>
                <a:lnTo>
                  <a:pt x="8054467" y="1700403"/>
                </a:lnTo>
                <a:close/>
              </a:path>
              <a:path w="9241790" h="5501640">
                <a:moveTo>
                  <a:pt x="9241282" y="986917"/>
                </a:moveTo>
                <a:lnTo>
                  <a:pt x="9215882" y="986917"/>
                </a:lnTo>
                <a:lnTo>
                  <a:pt x="9215882" y="5715"/>
                </a:lnTo>
                <a:lnTo>
                  <a:pt x="9210167" y="0"/>
                </a:lnTo>
                <a:lnTo>
                  <a:pt x="5882005" y="0"/>
                </a:lnTo>
                <a:lnTo>
                  <a:pt x="5882005" y="25400"/>
                </a:lnTo>
                <a:lnTo>
                  <a:pt x="9190482" y="25400"/>
                </a:lnTo>
                <a:lnTo>
                  <a:pt x="9190482" y="986917"/>
                </a:lnTo>
                <a:lnTo>
                  <a:pt x="9165082" y="986917"/>
                </a:lnTo>
                <a:lnTo>
                  <a:pt x="9203182" y="1063117"/>
                </a:lnTo>
                <a:lnTo>
                  <a:pt x="9241282" y="986917"/>
                </a:lnTo>
                <a:close/>
              </a:path>
            </a:pathLst>
          </a:custGeom>
          <a:solidFill>
            <a:srgbClr val="2038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519785" y="510616"/>
            <a:ext cx="2212975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02B2B"/>
                </a:solidFill>
              </a:rPr>
              <a:t>CONTEXTUAL</a:t>
            </a:r>
            <a:r>
              <a:rPr dirty="0" sz="1800" spc="80">
                <a:solidFill>
                  <a:srgbClr val="402B2B"/>
                </a:solidFill>
              </a:rPr>
              <a:t> </a:t>
            </a:r>
            <a:r>
              <a:rPr dirty="0" sz="1800" spc="-20">
                <a:solidFill>
                  <a:srgbClr val="402B2B"/>
                </a:solidFill>
              </a:rPr>
              <a:t>MODEL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2" cy="2916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4" cy="3352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1380" cy="91440"/>
            </a:xfrm>
            <a:custGeom>
              <a:avLst/>
              <a:gdLst/>
              <a:ahLst/>
              <a:cxnLst/>
              <a:rect l="l" t="t" r="r" b="b"/>
              <a:pathLst>
                <a:path w="2151379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1379" h="91439">
                  <a:moveTo>
                    <a:pt x="502539" y="38735"/>
                  </a:moveTo>
                  <a:lnTo>
                    <a:pt x="500380" y="32258"/>
                  </a:lnTo>
                  <a:lnTo>
                    <a:pt x="496316" y="26670"/>
                  </a:lnTo>
                  <a:lnTo>
                    <a:pt x="493522" y="23368"/>
                  </a:lnTo>
                  <a:lnTo>
                    <a:pt x="464185" y="10756"/>
                  </a:lnTo>
                  <a:lnTo>
                    <a:pt x="464185" y="29591"/>
                  </a:lnTo>
                  <a:lnTo>
                    <a:pt x="464185" y="39243"/>
                  </a:lnTo>
                  <a:lnTo>
                    <a:pt x="460248" y="43053"/>
                  </a:lnTo>
                  <a:lnTo>
                    <a:pt x="456565" y="50038"/>
                  </a:lnTo>
                  <a:lnTo>
                    <a:pt x="451104" y="43688"/>
                  </a:lnTo>
                  <a:lnTo>
                    <a:pt x="446786" y="40640"/>
                  </a:lnTo>
                  <a:lnTo>
                    <a:pt x="445135" y="34417"/>
                  </a:lnTo>
                  <a:lnTo>
                    <a:pt x="449072" y="29337"/>
                  </a:lnTo>
                  <a:lnTo>
                    <a:pt x="458216" y="26670"/>
                  </a:lnTo>
                  <a:lnTo>
                    <a:pt x="464185" y="29591"/>
                  </a:lnTo>
                  <a:lnTo>
                    <a:pt x="464185" y="10756"/>
                  </a:lnTo>
                  <a:lnTo>
                    <a:pt x="455422" y="6985"/>
                  </a:lnTo>
                  <a:lnTo>
                    <a:pt x="436626" y="6096"/>
                  </a:lnTo>
                  <a:lnTo>
                    <a:pt x="384429" y="15621"/>
                  </a:lnTo>
                  <a:lnTo>
                    <a:pt x="375920" y="23368"/>
                  </a:lnTo>
                  <a:lnTo>
                    <a:pt x="365887" y="23368"/>
                  </a:lnTo>
                  <a:lnTo>
                    <a:pt x="355473" y="20701"/>
                  </a:lnTo>
                  <a:lnTo>
                    <a:pt x="345567" y="20828"/>
                  </a:lnTo>
                  <a:lnTo>
                    <a:pt x="344424" y="21209"/>
                  </a:lnTo>
                  <a:lnTo>
                    <a:pt x="343027" y="21336"/>
                  </a:lnTo>
                  <a:lnTo>
                    <a:pt x="339979" y="25146"/>
                  </a:lnTo>
                  <a:lnTo>
                    <a:pt x="335788" y="28194"/>
                  </a:lnTo>
                  <a:lnTo>
                    <a:pt x="335407" y="32258"/>
                  </a:lnTo>
                  <a:lnTo>
                    <a:pt x="453898" y="63881"/>
                  </a:lnTo>
                  <a:lnTo>
                    <a:pt x="463804" y="62611"/>
                  </a:lnTo>
                  <a:lnTo>
                    <a:pt x="472948" y="60706"/>
                  </a:lnTo>
                  <a:lnTo>
                    <a:pt x="481457" y="57404"/>
                  </a:lnTo>
                  <a:lnTo>
                    <a:pt x="489077" y="52197"/>
                  </a:lnTo>
                  <a:lnTo>
                    <a:pt x="491617" y="50038"/>
                  </a:lnTo>
                  <a:lnTo>
                    <a:pt x="493014" y="48895"/>
                  </a:lnTo>
                  <a:lnTo>
                    <a:pt x="501015" y="47117"/>
                  </a:lnTo>
                  <a:lnTo>
                    <a:pt x="502539" y="38735"/>
                  </a:lnTo>
                  <a:close/>
                </a:path>
                <a:path w="2151379" h="91439">
                  <a:moveTo>
                    <a:pt x="746506" y="43942"/>
                  </a:moveTo>
                  <a:lnTo>
                    <a:pt x="745490" y="36449"/>
                  </a:lnTo>
                  <a:lnTo>
                    <a:pt x="702183" y="17653"/>
                  </a:lnTo>
                  <a:lnTo>
                    <a:pt x="691261" y="16764"/>
                  </a:lnTo>
                  <a:lnTo>
                    <a:pt x="664972" y="15240"/>
                  </a:lnTo>
                  <a:lnTo>
                    <a:pt x="632841" y="21082"/>
                  </a:lnTo>
                  <a:lnTo>
                    <a:pt x="614426" y="25527"/>
                  </a:lnTo>
                  <a:lnTo>
                    <a:pt x="597408" y="41656"/>
                  </a:lnTo>
                  <a:lnTo>
                    <a:pt x="597662" y="50038"/>
                  </a:lnTo>
                  <a:lnTo>
                    <a:pt x="622300" y="58420"/>
                  </a:lnTo>
                  <a:lnTo>
                    <a:pt x="671957" y="72898"/>
                  </a:lnTo>
                  <a:lnTo>
                    <a:pt x="673481" y="72644"/>
                  </a:lnTo>
                  <a:lnTo>
                    <a:pt x="686562" y="65659"/>
                  </a:lnTo>
                  <a:lnTo>
                    <a:pt x="692531" y="63119"/>
                  </a:lnTo>
                  <a:lnTo>
                    <a:pt x="698119" y="62484"/>
                  </a:lnTo>
                  <a:lnTo>
                    <a:pt x="704977" y="63246"/>
                  </a:lnTo>
                  <a:lnTo>
                    <a:pt x="711581" y="63627"/>
                  </a:lnTo>
                  <a:lnTo>
                    <a:pt x="718058" y="62992"/>
                  </a:lnTo>
                  <a:lnTo>
                    <a:pt x="724408" y="60833"/>
                  </a:lnTo>
                  <a:lnTo>
                    <a:pt x="728472" y="58928"/>
                  </a:lnTo>
                  <a:lnTo>
                    <a:pt x="733552" y="58928"/>
                  </a:lnTo>
                  <a:lnTo>
                    <a:pt x="737489" y="56896"/>
                  </a:lnTo>
                  <a:lnTo>
                    <a:pt x="743712" y="51308"/>
                  </a:lnTo>
                  <a:lnTo>
                    <a:pt x="746506" y="43942"/>
                  </a:lnTo>
                  <a:close/>
                </a:path>
                <a:path w="2151379" h="91439">
                  <a:moveTo>
                    <a:pt x="1051179" y="48895"/>
                  </a:moveTo>
                  <a:lnTo>
                    <a:pt x="1049782" y="46228"/>
                  </a:lnTo>
                  <a:lnTo>
                    <a:pt x="1040130" y="40132"/>
                  </a:lnTo>
                  <a:lnTo>
                    <a:pt x="1031367" y="35814"/>
                  </a:lnTo>
                  <a:lnTo>
                    <a:pt x="1022477" y="33528"/>
                  </a:lnTo>
                  <a:lnTo>
                    <a:pt x="1013841" y="34798"/>
                  </a:lnTo>
                  <a:lnTo>
                    <a:pt x="1000633" y="37465"/>
                  </a:lnTo>
                  <a:lnTo>
                    <a:pt x="988314" y="36322"/>
                  </a:lnTo>
                  <a:lnTo>
                    <a:pt x="977265" y="34925"/>
                  </a:lnTo>
                  <a:lnTo>
                    <a:pt x="968121" y="36322"/>
                  </a:lnTo>
                  <a:lnTo>
                    <a:pt x="945642" y="35687"/>
                  </a:lnTo>
                  <a:lnTo>
                    <a:pt x="936371" y="35687"/>
                  </a:lnTo>
                  <a:lnTo>
                    <a:pt x="911479" y="38227"/>
                  </a:lnTo>
                  <a:lnTo>
                    <a:pt x="904240" y="41021"/>
                  </a:lnTo>
                  <a:lnTo>
                    <a:pt x="899160" y="48260"/>
                  </a:lnTo>
                  <a:lnTo>
                    <a:pt x="918972" y="56896"/>
                  </a:lnTo>
                  <a:lnTo>
                    <a:pt x="930783" y="60833"/>
                  </a:lnTo>
                  <a:lnTo>
                    <a:pt x="937133" y="60579"/>
                  </a:lnTo>
                  <a:lnTo>
                    <a:pt x="950087" y="58166"/>
                  </a:lnTo>
                  <a:lnTo>
                    <a:pt x="975487" y="52070"/>
                  </a:lnTo>
                  <a:lnTo>
                    <a:pt x="979043" y="51816"/>
                  </a:lnTo>
                  <a:lnTo>
                    <a:pt x="981710" y="52705"/>
                  </a:lnTo>
                  <a:lnTo>
                    <a:pt x="999490" y="57277"/>
                  </a:lnTo>
                  <a:lnTo>
                    <a:pt x="1016508" y="59055"/>
                  </a:lnTo>
                  <a:lnTo>
                    <a:pt x="1032256" y="58420"/>
                  </a:lnTo>
                  <a:lnTo>
                    <a:pt x="1046607" y="54864"/>
                  </a:lnTo>
                  <a:lnTo>
                    <a:pt x="1048512" y="54229"/>
                  </a:lnTo>
                  <a:lnTo>
                    <a:pt x="1050671" y="52197"/>
                  </a:lnTo>
                  <a:lnTo>
                    <a:pt x="1051179" y="48895"/>
                  </a:lnTo>
                  <a:close/>
                </a:path>
                <a:path w="2151379" h="91439">
                  <a:moveTo>
                    <a:pt x="1316355" y="54737"/>
                  </a:moveTo>
                  <a:lnTo>
                    <a:pt x="1277366" y="27051"/>
                  </a:lnTo>
                  <a:lnTo>
                    <a:pt x="1258570" y="24384"/>
                  </a:lnTo>
                  <a:lnTo>
                    <a:pt x="1250061" y="25019"/>
                  </a:lnTo>
                  <a:lnTo>
                    <a:pt x="1241933" y="27559"/>
                  </a:lnTo>
                  <a:lnTo>
                    <a:pt x="1233932" y="30480"/>
                  </a:lnTo>
                  <a:lnTo>
                    <a:pt x="1226185" y="32385"/>
                  </a:lnTo>
                  <a:lnTo>
                    <a:pt x="1218184" y="32639"/>
                  </a:lnTo>
                  <a:lnTo>
                    <a:pt x="1209929" y="32385"/>
                  </a:lnTo>
                  <a:lnTo>
                    <a:pt x="1201534" y="32766"/>
                  </a:lnTo>
                  <a:lnTo>
                    <a:pt x="1193406" y="35052"/>
                  </a:lnTo>
                  <a:lnTo>
                    <a:pt x="1187450" y="37973"/>
                  </a:lnTo>
                  <a:lnTo>
                    <a:pt x="1180833" y="40259"/>
                  </a:lnTo>
                  <a:lnTo>
                    <a:pt x="1167638" y="47244"/>
                  </a:lnTo>
                  <a:lnTo>
                    <a:pt x="1167384" y="57023"/>
                  </a:lnTo>
                  <a:lnTo>
                    <a:pt x="1180833" y="63754"/>
                  </a:lnTo>
                  <a:lnTo>
                    <a:pt x="1248156" y="75819"/>
                  </a:lnTo>
                  <a:lnTo>
                    <a:pt x="1267714" y="75057"/>
                  </a:lnTo>
                  <a:lnTo>
                    <a:pt x="1305306" y="64897"/>
                  </a:lnTo>
                  <a:lnTo>
                    <a:pt x="1316355" y="54737"/>
                  </a:lnTo>
                  <a:close/>
                </a:path>
                <a:path w="2151379" h="91439">
                  <a:moveTo>
                    <a:pt x="1612265" y="49784"/>
                  </a:moveTo>
                  <a:lnTo>
                    <a:pt x="1563624" y="33909"/>
                  </a:lnTo>
                  <a:lnTo>
                    <a:pt x="1535557" y="33528"/>
                  </a:lnTo>
                  <a:lnTo>
                    <a:pt x="1507617" y="35941"/>
                  </a:lnTo>
                  <a:lnTo>
                    <a:pt x="1479931" y="41656"/>
                  </a:lnTo>
                  <a:lnTo>
                    <a:pt x="1473835" y="43307"/>
                  </a:lnTo>
                  <a:lnTo>
                    <a:pt x="1468628" y="48006"/>
                  </a:lnTo>
                  <a:lnTo>
                    <a:pt x="1456944" y="57531"/>
                  </a:lnTo>
                  <a:lnTo>
                    <a:pt x="1509649" y="73152"/>
                  </a:lnTo>
                  <a:lnTo>
                    <a:pt x="1556512" y="76200"/>
                  </a:lnTo>
                  <a:lnTo>
                    <a:pt x="1584833" y="71882"/>
                  </a:lnTo>
                  <a:lnTo>
                    <a:pt x="1612265" y="49784"/>
                  </a:lnTo>
                  <a:close/>
                </a:path>
                <a:path w="2151379" h="91439">
                  <a:moveTo>
                    <a:pt x="2151380" y="59055"/>
                  </a:moveTo>
                  <a:lnTo>
                    <a:pt x="2146427" y="52070"/>
                  </a:lnTo>
                  <a:lnTo>
                    <a:pt x="2144014" y="49403"/>
                  </a:lnTo>
                  <a:lnTo>
                    <a:pt x="2140839" y="46101"/>
                  </a:lnTo>
                  <a:lnTo>
                    <a:pt x="2140585" y="45720"/>
                  </a:lnTo>
                  <a:lnTo>
                    <a:pt x="2138553" y="43561"/>
                  </a:lnTo>
                  <a:lnTo>
                    <a:pt x="2128901" y="37719"/>
                  </a:lnTo>
                  <a:lnTo>
                    <a:pt x="2117725" y="34417"/>
                  </a:lnTo>
                  <a:lnTo>
                    <a:pt x="2105152" y="33528"/>
                  </a:lnTo>
                  <a:lnTo>
                    <a:pt x="2072640" y="34429"/>
                  </a:lnTo>
                  <a:lnTo>
                    <a:pt x="2072640" y="48387"/>
                  </a:lnTo>
                  <a:lnTo>
                    <a:pt x="2070989" y="48895"/>
                  </a:lnTo>
                  <a:lnTo>
                    <a:pt x="2068957" y="49403"/>
                  </a:lnTo>
                  <a:lnTo>
                    <a:pt x="2066671" y="49403"/>
                  </a:lnTo>
                  <a:lnTo>
                    <a:pt x="2066163" y="48006"/>
                  </a:lnTo>
                  <a:lnTo>
                    <a:pt x="2065655" y="47244"/>
                  </a:lnTo>
                  <a:lnTo>
                    <a:pt x="2069338" y="46228"/>
                  </a:lnTo>
                  <a:lnTo>
                    <a:pt x="2071674" y="46228"/>
                  </a:lnTo>
                  <a:lnTo>
                    <a:pt x="2072259" y="47625"/>
                  </a:lnTo>
                  <a:lnTo>
                    <a:pt x="2072640" y="48387"/>
                  </a:lnTo>
                  <a:lnTo>
                    <a:pt x="2072640" y="34429"/>
                  </a:lnTo>
                  <a:lnTo>
                    <a:pt x="2050161" y="35052"/>
                  </a:lnTo>
                  <a:lnTo>
                    <a:pt x="2023618" y="35179"/>
                  </a:lnTo>
                  <a:lnTo>
                    <a:pt x="2016125" y="36068"/>
                  </a:lnTo>
                  <a:lnTo>
                    <a:pt x="2009140" y="38227"/>
                  </a:lnTo>
                  <a:lnTo>
                    <a:pt x="2002790" y="42418"/>
                  </a:lnTo>
                  <a:lnTo>
                    <a:pt x="1998980" y="45593"/>
                  </a:lnTo>
                  <a:lnTo>
                    <a:pt x="1995805" y="45720"/>
                  </a:lnTo>
                  <a:lnTo>
                    <a:pt x="1987550" y="41275"/>
                  </a:lnTo>
                  <a:lnTo>
                    <a:pt x="1981454" y="41148"/>
                  </a:lnTo>
                  <a:lnTo>
                    <a:pt x="1973072" y="44450"/>
                  </a:lnTo>
                  <a:lnTo>
                    <a:pt x="1966849" y="48387"/>
                  </a:lnTo>
                  <a:lnTo>
                    <a:pt x="1965960" y="55245"/>
                  </a:lnTo>
                  <a:lnTo>
                    <a:pt x="1971421" y="60960"/>
                  </a:lnTo>
                  <a:lnTo>
                    <a:pt x="2010156" y="73152"/>
                  </a:lnTo>
                  <a:lnTo>
                    <a:pt x="2101469" y="90932"/>
                  </a:lnTo>
                  <a:lnTo>
                    <a:pt x="2123313" y="86487"/>
                  </a:lnTo>
                  <a:lnTo>
                    <a:pt x="2130679" y="84455"/>
                  </a:lnTo>
                  <a:lnTo>
                    <a:pt x="2139442" y="81407"/>
                  </a:lnTo>
                  <a:lnTo>
                    <a:pt x="2139315" y="73152"/>
                  </a:lnTo>
                  <a:lnTo>
                    <a:pt x="2141093" y="64516"/>
                  </a:lnTo>
                  <a:lnTo>
                    <a:pt x="2142998" y="62357"/>
                  </a:lnTo>
                  <a:lnTo>
                    <a:pt x="2151380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8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32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5650" y="39751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32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8987" y="16891"/>
                  </a:moveTo>
                  <a:lnTo>
                    <a:pt x="995553" y="3175"/>
                  </a:lnTo>
                  <a:lnTo>
                    <a:pt x="985139" y="4699"/>
                  </a:lnTo>
                  <a:lnTo>
                    <a:pt x="977519" y="6731"/>
                  </a:lnTo>
                  <a:lnTo>
                    <a:pt x="972312" y="6858"/>
                  </a:lnTo>
                  <a:lnTo>
                    <a:pt x="963803" y="4064"/>
                  </a:lnTo>
                  <a:lnTo>
                    <a:pt x="941578" y="0"/>
                  </a:lnTo>
                  <a:lnTo>
                    <a:pt x="919734" y="1270"/>
                  </a:lnTo>
                  <a:lnTo>
                    <a:pt x="898271" y="6096"/>
                  </a:lnTo>
                  <a:lnTo>
                    <a:pt x="874395" y="14224"/>
                  </a:lnTo>
                  <a:lnTo>
                    <a:pt x="872236" y="17145"/>
                  </a:lnTo>
                  <a:lnTo>
                    <a:pt x="870077" y="19431"/>
                  </a:lnTo>
                  <a:lnTo>
                    <a:pt x="866394" y="24892"/>
                  </a:lnTo>
                  <a:lnTo>
                    <a:pt x="865632" y="30353"/>
                  </a:lnTo>
                  <a:lnTo>
                    <a:pt x="867918" y="35433"/>
                  </a:lnTo>
                  <a:lnTo>
                    <a:pt x="912368" y="49149"/>
                  </a:lnTo>
                  <a:lnTo>
                    <a:pt x="949706" y="51562"/>
                  </a:lnTo>
                  <a:lnTo>
                    <a:pt x="968629" y="51435"/>
                  </a:lnTo>
                  <a:lnTo>
                    <a:pt x="987552" y="50292"/>
                  </a:lnTo>
                  <a:lnTo>
                    <a:pt x="1017143" y="43180"/>
                  </a:lnTo>
                  <a:lnTo>
                    <a:pt x="1035050" y="37973"/>
                  </a:lnTo>
                  <a:lnTo>
                    <a:pt x="1038987" y="31115"/>
                  </a:lnTo>
                  <a:lnTo>
                    <a:pt x="1038987" y="16891"/>
                  </a:lnTo>
                  <a:close/>
                </a:path>
                <a:path w="3315970" h="91439">
                  <a:moveTo>
                    <a:pt x="1371092" y="19050"/>
                  </a:moveTo>
                  <a:lnTo>
                    <a:pt x="1369187" y="13970"/>
                  </a:lnTo>
                  <a:lnTo>
                    <a:pt x="1366647" y="11303"/>
                  </a:lnTo>
                  <a:lnTo>
                    <a:pt x="1358646" y="5715"/>
                  </a:lnTo>
                  <a:lnTo>
                    <a:pt x="1349121" y="4191"/>
                  </a:lnTo>
                  <a:lnTo>
                    <a:pt x="1339469" y="6477"/>
                  </a:lnTo>
                  <a:lnTo>
                    <a:pt x="1330325" y="12700"/>
                  </a:lnTo>
                  <a:lnTo>
                    <a:pt x="1326261" y="16637"/>
                  </a:lnTo>
                  <a:lnTo>
                    <a:pt x="1322197" y="17399"/>
                  </a:lnTo>
                  <a:lnTo>
                    <a:pt x="1320419" y="12573"/>
                  </a:lnTo>
                  <a:lnTo>
                    <a:pt x="1315466" y="4445"/>
                  </a:lnTo>
                  <a:lnTo>
                    <a:pt x="1308481" y="508"/>
                  </a:lnTo>
                  <a:lnTo>
                    <a:pt x="1300099" y="0"/>
                  </a:lnTo>
                  <a:lnTo>
                    <a:pt x="1290447" y="1905"/>
                  </a:lnTo>
                  <a:lnTo>
                    <a:pt x="1283970" y="3683"/>
                  </a:lnTo>
                  <a:lnTo>
                    <a:pt x="1275461" y="3810"/>
                  </a:lnTo>
                  <a:lnTo>
                    <a:pt x="1271143" y="7493"/>
                  </a:lnTo>
                  <a:lnTo>
                    <a:pt x="1261999" y="12192"/>
                  </a:lnTo>
                  <a:lnTo>
                    <a:pt x="1252220" y="13081"/>
                  </a:lnTo>
                  <a:lnTo>
                    <a:pt x="1242314" y="12827"/>
                  </a:lnTo>
                  <a:lnTo>
                    <a:pt x="1232789" y="14224"/>
                  </a:lnTo>
                  <a:lnTo>
                    <a:pt x="1220216" y="11430"/>
                  </a:lnTo>
                  <a:lnTo>
                    <a:pt x="1207770" y="12573"/>
                  </a:lnTo>
                  <a:lnTo>
                    <a:pt x="1195451" y="14986"/>
                  </a:lnTo>
                  <a:lnTo>
                    <a:pt x="1183005" y="16256"/>
                  </a:lnTo>
                  <a:lnTo>
                    <a:pt x="1178433" y="16129"/>
                  </a:lnTo>
                  <a:lnTo>
                    <a:pt x="1172083" y="20066"/>
                  </a:lnTo>
                  <a:lnTo>
                    <a:pt x="1166114" y="27178"/>
                  </a:lnTo>
                  <a:lnTo>
                    <a:pt x="1164336" y="33274"/>
                  </a:lnTo>
                  <a:lnTo>
                    <a:pt x="1167638" y="40132"/>
                  </a:lnTo>
                  <a:lnTo>
                    <a:pt x="1174115" y="43561"/>
                  </a:lnTo>
                  <a:lnTo>
                    <a:pt x="1185418" y="44831"/>
                  </a:lnTo>
                  <a:lnTo>
                    <a:pt x="1194054" y="40005"/>
                  </a:lnTo>
                  <a:lnTo>
                    <a:pt x="1198245" y="42164"/>
                  </a:lnTo>
                  <a:lnTo>
                    <a:pt x="1216152" y="48006"/>
                  </a:lnTo>
                  <a:lnTo>
                    <a:pt x="1234821" y="49657"/>
                  </a:lnTo>
                  <a:lnTo>
                    <a:pt x="1253490" y="50673"/>
                  </a:lnTo>
                  <a:lnTo>
                    <a:pt x="1271397" y="54610"/>
                  </a:lnTo>
                  <a:lnTo>
                    <a:pt x="1310894" y="48006"/>
                  </a:lnTo>
                  <a:lnTo>
                    <a:pt x="1349756" y="40894"/>
                  </a:lnTo>
                  <a:lnTo>
                    <a:pt x="1371092" y="19050"/>
                  </a:lnTo>
                  <a:close/>
                </a:path>
                <a:path w="3315970" h="91439">
                  <a:moveTo>
                    <a:pt x="1666875" y="38735"/>
                  </a:moveTo>
                  <a:lnTo>
                    <a:pt x="1664716" y="32258"/>
                  </a:lnTo>
                  <a:lnTo>
                    <a:pt x="1661414" y="27686"/>
                  </a:lnTo>
                  <a:lnTo>
                    <a:pt x="1660779" y="26670"/>
                  </a:lnTo>
                  <a:lnTo>
                    <a:pt x="1657985" y="23368"/>
                  </a:lnTo>
                  <a:lnTo>
                    <a:pt x="1628648" y="10795"/>
                  </a:lnTo>
                  <a:lnTo>
                    <a:pt x="1628648" y="29591"/>
                  </a:lnTo>
                  <a:lnTo>
                    <a:pt x="1628648" y="39243"/>
                  </a:lnTo>
                  <a:lnTo>
                    <a:pt x="1624711" y="43053"/>
                  </a:lnTo>
                  <a:lnTo>
                    <a:pt x="1620901" y="50038"/>
                  </a:lnTo>
                  <a:lnTo>
                    <a:pt x="1615440" y="43688"/>
                  </a:lnTo>
                  <a:lnTo>
                    <a:pt x="1611122" y="40640"/>
                  </a:lnTo>
                  <a:lnTo>
                    <a:pt x="1609598" y="34417"/>
                  </a:lnTo>
                  <a:lnTo>
                    <a:pt x="1613408" y="29337"/>
                  </a:lnTo>
                  <a:lnTo>
                    <a:pt x="1622552" y="26670"/>
                  </a:lnTo>
                  <a:lnTo>
                    <a:pt x="1628648" y="29591"/>
                  </a:lnTo>
                  <a:lnTo>
                    <a:pt x="1628648" y="10795"/>
                  </a:lnTo>
                  <a:lnTo>
                    <a:pt x="1619758" y="6985"/>
                  </a:lnTo>
                  <a:lnTo>
                    <a:pt x="1600962" y="6096"/>
                  </a:lnTo>
                  <a:lnTo>
                    <a:pt x="1548892" y="15621"/>
                  </a:lnTo>
                  <a:lnTo>
                    <a:pt x="1540256" y="23368"/>
                  </a:lnTo>
                  <a:lnTo>
                    <a:pt x="1530223" y="23368"/>
                  </a:lnTo>
                  <a:lnTo>
                    <a:pt x="1519809" y="20701"/>
                  </a:lnTo>
                  <a:lnTo>
                    <a:pt x="1509903" y="20828"/>
                  </a:lnTo>
                  <a:lnTo>
                    <a:pt x="1508760" y="21209"/>
                  </a:lnTo>
                  <a:lnTo>
                    <a:pt x="1507363" y="21336"/>
                  </a:lnTo>
                  <a:lnTo>
                    <a:pt x="1504315" y="25146"/>
                  </a:lnTo>
                  <a:lnTo>
                    <a:pt x="1500124" y="28194"/>
                  </a:lnTo>
                  <a:lnTo>
                    <a:pt x="1499743" y="32258"/>
                  </a:lnTo>
                  <a:lnTo>
                    <a:pt x="1618234" y="63881"/>
                  </a:lnTo>
                  <a:lnTo>
                    <a:pt x="1628140" y="62611"/>
                  </a:lnTo>
                  <a:lnTo>
                    <a:pt x="1637284" y="60706"/>
                  </a:lnTo>
                  <a:lnTo>
                    <a:pt x="1645793" y="57404"/>
                  </a:lnTo>
                  <a:lnTo>
                    <a:pt x="1653540" y="52197"/>
                  </a:lnTo>
                  <a:lnTo>
                    <a:pt x="1655953" y="50038"/>
                  </a:lnTo>
                  <a:lnTo>
                    <a:pt x="1657350" y="48895"/>
                  </a:lnTo>
                  <a:lnTo>
                    <a:pt x="1665351" y="47117"/>
                  </a:lnTo>
                  <a:lnTo>
                    <a:pt x="1666875" y="38735"/>
                  </a:lnTo>
                  <a:close/>
                </a:path>
                <a:path w="3315970" h="91439">
                  <a:moveTo>
                    <a:pt x="1910842" y="42418"/>
                  </a:moveTo>
                  <a:lnTo>
                    <a:pt x="1909826" y="35306"/>
                  </a:lnTo>
                  <a:lnTo>
                    <a:pt x="1866519" y="17526"/>
                  </a:lnTo>
                  <a:lnTo>
                    <a:pt x="1855597" y="16637"/>
                  </a:lnTo>
                  <a:lnTo>
                    <a:pt x="1829435" y="15240"/>
                  </a:lnTo>
                  <a:lnTo>
                    <a:pt x="1797177" y="20828"/>
                  </a:lnTo>
                  <a:lnTo>
                    <a:pt x="1778762" y="25019"/>
                  </a:lnTo>
                  <a:lnTo>
                    <a:pt x="1761744" y="40259"/>
                  </a:lnTo>
                  <a:lnTo>
                    <a:pt x="1761998" y="48260"/>
                  </a:lnTo>
                  <a:lnTo>
                    <a:pt x="1786636" y="56134"/>
                  </a:lnTo>
                  <a:lnTo>
                    <a:pt x="1836420" y="69850"/>
                  </a:lnTo>
                  <a:lnTo>
                    <a:pt x="1837817" y="69596"/>
                  </a:lnTo>
                  <a:lnTo>
                    <a:pt x="1850898" y="62992"/>
                  </a:lnTo>
                  <a:lnTo>
                    <a:pt x="1856867" y="60579"/>
                  </a:lnTo>
                  <a:lnTo>
                    <a:pt x="1862455" y="59944"/>
                  </a:lnTo>
                  <a:lnTo>
                    <a:pt x="1869313" y="60706"/>
                  </a:lnTo>
                  <a:lnTo>
                    <a:pt x="1875917" y="61087"/>
                  </a:lnTo>
                  <a:lnTo>
                    <a:pt x="1882394" y="60452"/>
                  </a:lnTo>
                  <a:lnTo>
                    <a:pt x="1888871" y="58420"/>
                  </a:lnTo>
                  <a:lnTo>
                    <a:pt x="1892808" y="56642"/>
                  </a:lnTo>
                  <a:lnTo>
                    <a:pt x="1897888" y="56642"/>
                  </a:lnTo>
                  <a:lnTo>
                    <a:pt x="1901825" y="54737"/>
                  </a:lnTo>
                  <a:lnTo>
                    <a:pt x="1908175" y="49403"/>
                  </a:lnTo>
                  <a:lnTo>
                    <a:pt x="1910842" y="42418"/>
                  </a:lnTo>
                  <a:close/>
                </a:path>
                <a:path w="3315970" h="91439">
                  <a:moveTo>
                    <a:pt x="2215515" y="47244"/>
                  </a:moveTo>
                  <a:lnTo>
                    <a:pt x="2214118" y="44831"/>
                  </a:lnTo>
                  <a:lnTo>
                    <a:pt x="2204212" y="39370"/>
                  </a:lnTo>
                  <a:lnTo>
                    <a:pt x="2195322" y="35560"/>
                  </a:lnTo>
                  <a:lnTo>
                    <a:pt x="2186178" y="33528"/>
                  </a:lnTo>
                  <a:lnTo>
                    <a:pt x="2177415" y="34671"/>
                  </a:lnTo>
                  <a:lnTo>
                    <a:pt x="2163953" y="36957"/>
                  </a:lnTo>
                  <a:lnTo>
                    <a:pt x="2151380" y="36068"/>
                  </a:lnTo>
                  <a:lnTo>
                    <a:pt x="2140204" y="34671"/>
                  </a:lnTo>
                  <a:lnTo>
                    <a:pt x="2130806" y="35941"/>
                  </a:lnTo>
                  <a:lnTo>
                    <a:pt x="2107819" y="35433"/>
                  </a:lnTo>
                  <a:lnTo>
                    <a:pt x="2098421" y="35433"/>
                  </a:lnTo>
                  <a:lnTo>
                    <a:pt x="2073021" y="37592"/>
                  </a:lnTo>
                  <a:lnTo>
                    <a:pt x="2065528" y="40259"/>
                  </a:lnTo>
                  <a:lnTo>
                    <a:pt x="2060448" y="46609"/>
                  </a:lnTo>
                  <a:lnTo>
                    <a:pt x="2080641" y="54356"/>
                  </a:lnTo>
                  <a:lnTo>
                    <a:pt x="2092706" y="57785"/>
                  </a:lnTo>
                  <a:lnTo>
                    <a:pt x="2099183" y="57658"/>
                  </a:lnTo>
                  <a:lnTo>
                    <a:pt x="2112391" y="55372"/>
                  </a:lnTo>
                  <a:lnTo>
                    <a:pt x="2138299" y="50038"/>
                  </a:lnTo>
                  <a:lnTo>
                    <a:pt x="2141982" y="49784"/>
                  </a:lnTo>
                  <a:lnTo>
                    <a:pt x="2144649" y="50546"/>
                  </a:lnTo>
                  <a:lnTo>
                    <a:pt x="2162810" y="54610"/>
                  </a:lnTo>
                  <a:lnTo>
                    <a:pt x="2180082" y="56261"/>
                  </a:lnTo>
                  <a:lnTo>
                    <a:pt x="2196211" y="55626"/>
                  </a:lnTo>
                  <a:lnTo>
                    <a:pt x="2210943" y="52578"/>
                  </a:lnTo>
                  <a:lnTo>
                    <a:pt x="2212848" y="51943"/>
                  </a:lnTo>
                  <a:lnTo>
                    <a:pt x="2215007" y="50165"/>
                  </a:lnTo>
                  <a:lnTo>
                    <a:pt x="2215515" y="47244"/>
                  </a:lnTo>
                  <a:close/>
                </a:path>
                <a:path w="3315970" h="91439">
                  <a:moveTo>
                    <a:pt x="2480691" y="54737"/>
                  </a:moveTo>
                  <a:lnTo>
                    <a:pt x="2441702" y="27051"/>
                  </a:lnTo>
                  <a:lnTo>
                    <a:pt x="2422906" y="24384"/>
                  </a:lnTo>
                  <a:lnTo>
                    <a:pt x="2414397" y="25019"/>
                  </a:lnTo>
                  <a:lnTo>
                    <a:pt x="2406269" y="27559"/>
                  </a:lnTo>
                  <a:lnTo>
                    <a:pt x="2398395" y="30480"/>
                  </a:lnTo>
                  <a:lnTo>
                    <a:pt x="2390521" y="32385"/>
                  </a:lnTo>
                  <a:lnTo>
                    <a:pt x="2382520" y="32639"/>
                  </a:lnTo>
                  <a:lnTo>
                    <a:pt x="2374265" y="32385"/>
                  </a:lnTo>
                  <a:lnTo>
                    <a:pt x="2365883" y="32766"/>
                  </a:lnTo>
                  <a:lnTo>
                    <a:pt x="2357755" y="35052"/>
                  </a:lnTo>
                  <a:lnTo>
                    <a:pt x="2351786" y="37973"/>
                  </a:lnTo>
                  <a:lnTo>
                    <a:pt x="2345182" y="40259"/>
                  </a:lnTo>
                  <a:lnTo>
                    <a:pt x="2331974" y="47244"/>
                  </a:lnTo>
                  <a:lnTo>
                    <a:pt x="2331720" y="57023"/>
                  </a:lnTo>
                  <a:lnTo>
                    <a:pt x="2345182" y="63754"/>
                  </a:lnTo>
                  <a:lnTo>
                    <a:pt x="2412492" y="75819"/>
                  </a:lnTo>
                  <a:lnTo>
                    <a:pt x="2432177" y="75057"/>
                  </a:lnTo>
                  <a:lnTo>
                    <a:pt x="2469642" y="64897"/>
                  </a:lnTo>
                  <a:lnTo>
                    <a:pt x="2480691" y="54737"/>
                  </a:lnTo>
                  <a:close/>
                </a:path>
                <a:path w="3315970" h="91439">
                  <a:moveTo>
                    <a:pt x="2776728" y="49784"/>
                  </a:moveTo>
                  <a:lnTo>
                    <a:pt x="2727960" y="33909"/>
                  </a:lnTo>
                  <a:lnTo>
                    <a:pt x="2699893" y="33528"/>
                  </a:lnTo>
                  <a:lnTo>
                    <a:pt x="2671953" y="35941"/>
                  </a:lnTo>
                  <a:lnTo>
                    <a:pt x="2644267" y="41656"/>
                  </a:lnTo>
                  <a:lnTo>
                    <a:pt x="2638171" y="43307"/>
                  </a:lnTo>
                  <a:lnTo>
                    <a:pt x="2632964" y="48006"/>
                  </a:lnTo>
                  <a:lnTo>
                    <a:pt x="2621280" y="57531"/>
                  </a:lnTo>
                  <a:lnTo>
                    <a:pt x="2673985" y="73152"/>
                  </a:lnTo>
                  <a:lnTo>
                    <a:pt x="2720848" y="76200"/>
                  </a:lnTo>
                  <a:lnTo>
                    <a:pt x="2749169" y="71882"/>
                  </a:lnTo>
                  <a:lnTo>
                    <a:pt x="2776728" y="49784"/>
                  </a:lnTo>
                  <a:close/>
                </a:path>
                <a:path w="3315970" h="91439">
                  <a:moveTo>
                    <a:pt x="3315716" y="59055"/>
                  </a:moveTo>
                  <a:lnTo>
                    <a:pt x="3310890" y="52070"/>
                  </a:lnTo>
                  <a:lnTo>
                    <a:pt x="3308350" y="49403"/>
                  </a:lnTo>
                  <a:lnTo>
                    <a:pt x="3305175" y="46101"/>
                  </a:lnTo>
                  <a:lnTo>
                    <a:pt x="3304921" y="45720"/>
                  </a:lnTo>
                  <a:lnTo>
                    <a:pt x="3302889" y="43561"/>
                  </a:lnTo>
                  <a:lnTo>
                    <a:pt x="3293237" y="37719"/>
                  </a:lnTo>
                  <a:lnTo>
                    <a:pt x="3282061" y="34417"/>
                  </a:lnTo>
                  <a:lnTo>
                    <a:pt x="3269488" y="33528"/>
                  </a:lnTo>
                  <a:lnTo>
                    <a:pt x="3236976" y="34429"/>
                  </a:lnTo>
                  <a:lnTo>
                    <a:pt x="3236976" y="48387"/>
                  </a:lnTo>
                  <a:lnTo>
                    <a:pt x="3235325" y="48895"/>
                  </a:lnTo>
                  <a:lnTo>
                    <a:pt x="3233293" y="49403"/>
                  </a:lnTo>
                  <a:lnTo>
                    <a:pt x="3231007" y="49403"/>
                  </a:lnTo>
                  <a:lnTo>
                    <a:pt x="3230499" y="48006"/>
                  </a:lnTo>
                  <a:lnTo>
                    <a:pt x="3229991" y="47244"/>
                  </a:lnTo>
                  <a:lnTo>
                    <a:pt x="3233801" y="46228"/>
                  </a:lnTo>
                  <a:lnTo>
                    <a:pt x="3236010" y="46228"/>
                  </a:lnTo>
                  <a:lnTo>
                    <a:pt x="3236595" y="47625"/>
                  </a:lnTo>
                  <a:lnTo>
                    <a:pt x="3236976" y="48387"/>
                  </a:lnTo>
                  <a:lnTo>
                    <a:pt x="3236976" y="34429"/>
                  </a:lnTo>
                  <a:lnTo>
                    <a:pt x="3214497" y="35052"/>
                  </a:lnTo>
                  <a:lnTo>
                    <a:pt x="3188081" y="35179"/>
                  </a:lnTo>
                  <a:lnTo>
                    <a:pt x="3180461" y="36068"/>
                  </a:lnTo>
                  <a:lnTo>
                    <a:pt x="3173476" y="38227"/>
                  </a:lnTo>
                  <a:lnTo>
                    <a:pt x="3167126" y="42418"/>
                  </a:lnTo>
                  <a:lnTo>
                    <a:pt x="3163316" y="45593"/>
                  </a:lnTo>
                  <a:lnTo>
                    <a:pt x="3160141" y="45720"/>
                  </a:lnTo>
                  <a:lnTo>
                    <a:pt x="3151886" y="41275"/>
                  </a:lnTo>
                  <a:lnTo>
                    <a:pt x="3145790" y="41148"/>
                  </a:lnTo>
                  <a:lnTo>
                    <a:pt x="3137408" y="44450"/>
                  </a:lnTo>
                  <a:lnTo>
                    <a:pt x="3131185" y="48387"/>
                  </a:lnTo>
                  <a:lnTo>
                    <a:pt x="3130296" y="55245"/>
                  </a:lnTo>
                  <a:lnTo>
                    <a:pt x="3135757" y="60960"/>
                  </a:lnTo>
                  <a:lnTo>
                    <a:pt x="3174492" y="73152"/>
                  </a:lnTo>
                  <a:lnTo>
                    <a:pt x="3265805" y="90932"/>
                  </a:lnTo>
                  <a:lnTo>
                    <a:pt x="3287649" y="86487"/>
                  </a:lnTo>
                  <a:lnTo>
                    <a:pt x="3295142" y="84455"/>
                  </a:lnTo>
                  <a:lnTo>
                    <a:pt x="3303778" y="81407"/>
                  </a:lnTo>
                  <a:lnTo>
                    <a:pt x="3303651" y="73152"/>
                  </a:lnTo>
                  <a:lnTo>
                    <a:pt x="3305556" y="64516"/>
                  </a:lnTo>
                  <a:lnTo>
                    <a:pt x="3307334" y="62357"/>
                  </a:lnTo>
                  <a:lnTo>
                    <a:pt x="3315716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246370" y="3615893"/>
            <a:ext cx="6603365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86479" algn="l"/>
              </a:tabLst>
            </a:pPr>
            <a:r>
              <a:rPr dirty="0" sz="3200" spc="50">
                <a:latin typeface="Cambria"/>
                <a:cs typeface="Cambria"/>
              </a:rPr>
              <a:t>QUESTIONNAIRES</a:t>
            </a:r>
            <a:r>
              <a:rPr dirty="0" sz="3200">
                <a:latin typeface="Cambria"/>
                <a:cs typeface="Cambria"/>
              </a:rPr>
              <a:t>	AND</a:t>
            </a:r>
            <a:r>
              <a:rPr dirty="0" sz="3200" spc="65">
                <a:latin typeface="Cambria"/>
                <a:cs typeface="Cambria"/>
              </a:rPr>
              <a:t> </a:t>
            </a:r>
            <a:r>
              <a:rPr dirty="0" sz="3200" spc="55">
                <a:latin typeface="Cambria"/>
                <a:cs typeface="Cambria"/>
              </a:rPr>
              <a:t>CUE</a:t>
            </a:r>
            <a:r>
              <a:rPr dirty="0" sz="3200" spc="20">
                <a:latin typeface="Cambria"/>
                <a:cs typeface="Cambria"/>
              </a:rPr>
              <a:t> </a:t>
            </a:r>
            <a:r>
              <a:rPr dirty="0" sz="3200" spc="65">
                <a:latin typeface="Cambria"/>
                <a:cs typeface="Cambria"/>
              </a:rPr>
              <a:t>CARDS</a:t>
            </a:r>
            <a:endParaRPr sz="3200">
              <a:latin typeface="Cambria"/>
              <a:cs typeface="Cambri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91312" y="0"/>
            <a:ext cx="11162030" cy="6440805"/>
            <a:chOff x="591312" y="0"/>
            <a:chExt cx="11162030" cy="6440805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1312" y="228600"/>
              <a:ext cx="4547616" cy="621182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618" y="465213"/>
              <a:ext cx="4163974" cy="580886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38800" y="1508760"/>
              <a:ext cx="4687824" cy="1511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45934"/>
            <a:chOff x="0" y="0"/>
            <a:chExt cx="12192000" cy="68459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64568" cy="684580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52" y="0"/>
              <a:ext cx="8153400" cy="68458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2359" y="4605527"/>
              <a:ext cx="4712208" cy="22402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0576" y="1691639"/>
              <a:ext cx="246887" cy="91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583" y="1691639"/>
              <a:ext cx="240792" cy="82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334768" y="1679447"/>
              <a:ext cx="1042035" cy="106680"/>
            </a:xfrm>
            <a:custGeom>
              <a:avLst/>
              <a:gdLst/>
              <a:ahLst/>
              <a:cxnLst/>
              <a:rect l="l" t="t" r="r" b="b"/>
              <a:pathLst>
                <a:path w="1042035" h="106680">
                  <a:moveTo>
                    <a:pt x="277114" y="65024"/>
                  </a:moveTo>
                  <a:lnTo>
                    <a:pt x="262128" y="33718"/>
                  </a:lnTo>
                  <a:lnTo>
                    <a:pt x="262128" y="53086"/>
                  </a:lnTo>
                  <a:lnTo>
                    <a:pt x="260604" y="56261"/>
                  </a:lnTo>
                  <a:lnTo>
                    <a:pt x="259588" y="59436"/>
                  </a:lnTo>
                  <a:lnTo>
                    <a:pt x="254000" y="68072"/>
                  </a:lnTo>
                  <a:lnTo>
                    <a:pt x="249809" y="73533"/>
                  </a:lnTo>
                  <a:lnTo>
                    <a:pt x="246761" y="77851"/>
                  </a:lnTo>
                  <a:lnTo>
                    <a:pt x="244221" y="72009"/>
                  </a:lnTo>
                  <a:lnTo>
                    <a:pt x="240792" y="65786"/>
                  </a:lnTo>
                  <a:lnTo>
                    <a:pt x="239141" y="56261"/>
                  </a:lnTo>
                  <a:lnTo>
                    <a:pt x="242824" y="50165"/>
                  </a:lnTo>
                  <a:lnTo>
                    <a:pt x="250698" y="49657"/>
                  </a:lnTo>
                  <a:lnTo>
                    <a:pt x="256413" y="51943"/>
                  </a:lnTo>
                  <a:lnTo>
                    <a:pt x="262128" y="53086"/>
                  </a:lnTo>
                  <a:lnTo>
                    <a:pt x="262128" y="33718"/>
                  </a:lnTo>
                  <a:lnTo>
                    <a:pt x="254889" y="29210"/>
                  </a:lnTo>
                  <a:lnTo>
                    <a:pt x="240919" y="25654"/>
                  </a:lnTo>
                  <a:lnTo>
                    <a:pt x="231775" y="24765"/>
                  </a:lnTo>
                  <a:lnTo>
                    <a:pt x="222504" y="24384"/>
                  </a:lnTo>
                  <a:lnTo>
                    <a:pt x="135255" y="33528"/>
                  </a:lnTo>
                  <a:lnTo>
                    <a:pt x="66802" y="43561"/>
                  </a:lnTo>
                  <a:lnTo>
                    <a:pt x="3302" y="64262"/>
                  </a:lnTo>
                  <a:lnTo>
                    <a:pt x="0" y="69596"/>
                  </a:lnTo>
                  <a:lnTo>
                    <a:pt x="381" y="75946"/>
                  </a:lnTo>
                  <a:lnTo>
                    <a:pt x="4445" y="80137"/>
                  </a:lnTo>
                  <a:lnTo>
                    <a:pt x="20447" y="86487"/>
                  </a:lnTo>
                  <a:lnTo>
                    <a:pt x="33274" y="90678"/>
                  </a:lnTo>
                  <a:lnTo>
                    <a:pt x="46736" y="92583"/>
                  </a:lnTo>
                  <a:lnTo>
                    <a:pt x="61087" y="90678"/>
                  </a:lnTo>
                  <a:lnTo>
                    <a:pt x="67437" y="88900"/>
                  </a:lnTo>
                  <a:lnTo>
                    <a:pt x="75565" y="91059"/>
                  </a:lnTo>
                  <a:lnTo>
                    <a:pt x="121031" y="98679"/>
                  </a:lnTo>
                  <a:lnTo>
                    <a:pt x="159512" y="103251"/>
                  </a:lnTo>
                  <a:lnTo>
                    <a:pt x="198247" y="105791"/>
                  </a:lnTo>
                  <a:lnTo>
                    <a:pt x="237363" y="106172"/>
                  </a:lnTo>
                  <a:lnTo>
                    <a:pt x="244602" y="105156"/>
                  </a:lnTo>
                  <a:lnTo>
                    <a:pt x="249555" y="102362"/>
                  </a:lnTo>
                  <a:lnTo>
                    <a:pt x="251206" y="97536"/>
                  </a:lnTo>
                  <a:lnTo>
                    <a:pt x="249174" y="90297"/>
                  </a:lnTo>
                  <a:lnTo>
                    <a:pt x="248539" y="88900"/>
                  </a:lnTo>
                  <a:lnTo>
                    <a:pt x="247396" y="86614"/>
                  </a:lnTo>
                  <a:lnTo>
                    <a:pt x="247523" y="81534"/>
                  </a:lnTo>
                  <a:lnTo>
                    <a:pt x="247142" y="79121"/>
                  </a:lnTo>
                  <a:lnTo>
                    <a:pt x="247015" y="78994"/>
                  </a:lnTo>
                  <a:lnTo>
                    <a:pt x="250444" y="78613"/>
                  </a:lnTo>
                  <a:lnTo>
                    <a:pt x="277114" y="65024"/>
                  </a:lnTo>
                  <a:close/>
                </a:path>
                <a:path w="1042035" h="106680">
                  <a:moveTo>
                    <a:pt x="1042035" y="26416"/>
                  </a:moveTo>
                  <a:lnTo>
                    <a:pt x="1039495" y="19431"/>
                  </a:lnTo>
                  <a:lnTo>
                    <a:pt x="1036066" y="15621"/>
                  </a:lnTo>
                  <a:lnTo>
                    <a:pt x="1025271" y="8001"/>
                  </a:lnTo>
                  <a:lnTo>
                    <a:pt x="1012698" y="5842"/>
                  </a:lnTo>
                  <a:lnTo>
                    <a:pt x="999617" y="9017"/>
                  </a:lnTo>
                  <a:lnTo>
                    <a:pt x="987412" y="17653"/>
                  </a:lnTo>
                  <a:lnTo>
                    <a:pt x="982091" y="22987"/>
                  </a:lnTo>
                  <a:lnTo>
                    <a:pt x="976503" y="24130"/>
                  </a:lnTo>
                  <a:lnTo>
                    <a:pt x="974217" y="17526"/>
                  </a:lnTo>
                  <a:lnTo>
                    <a:pt x="967473" y="6223"/>
                  </a:lnTo>
                  <a:lnTo>
                    <a:pt x="958215" y="762"/>
                  </a:lnTo>
                  <a:lnTo>
                    <a:pt x="946899" y="0"/>
                  </a:lnTo>
                  <a:lnTo>
                    <a:pt x="919975" y="5461"/>
                  </a:lnTo>
                  <a:lnTo>
                    <a:pt x="913384" y="7366"/>
                  </a:lnTo>
                  <a:lnTo>
                    <a:pt x="895985" y="16891"/>
                  </a:lnTo>
                  <a:lnTo>
                    <a:pt x="882904" y="18161"/>
                  </a:lnTo>
                  <a:lnTo>
                    <a:pt x="869569" y="17907"/>
                  </a:lnTo>
                  <a:lnTo>
                    <a:pt x="856742" y="19685"/>
                  </a:lnTo>
                  <a:lnTo>
                    <a:pt x="839851" y="15748"/>
                  </a:lnTo>
                  <a:lnTo>
                    <a:pt x="823214" y="17399"/>
                  </a:lnTo>
                  <a:lnTo>
                    <a:pt x="806704" y="20828"/>
                  </a:lnTo>
                  <a:lnTo>
                    <a:pt x="790067" y="22479"/>
                  </a:lnTo>
                  <a:lnTo>
                    <a:pt x="783844" y="22352"/>
                  </a:lnTo>
                  <a:lnTo>
                    <a:pt x="775462" y="27813"/>
                  </a:lnTo>
                  <a:lnTo>
                    <a:pt x="767461" y="37592"/>
                  </a:lnTo>
                  <a:lnTo>
                    <a:pt x="765048" y="45974"/>
                  </a:lnTo>
                  <a:lnTo>
                    <a:pt x="769493" y="55626"/>
                  </a:lnTo>
                  <a:lnTo>
                    <a:pt x="778129" y="60325"/>
                  </a:lnTo>
                  <a:lnTo>
                    <a:pt x="784733" y="61087"/>
                  </a:lnTo>
                  <a:lnTo>
                    <a:pt x="791591" y="60579"/>
                  </a:lnTo>
                  <a:lnTo>
                    <a:pt x="805307" y="57658"/>
                  </a:lnTo>
                  <a:lnTo>
                    <a:pt x="810514" y="58420"/>
                  </a:lnTo>
                  <a:lnTo>
                    <a:pt x="834517" y="66548"/>
                  </a:lnTo>
                  <a:lnTo>
                    <a:pt x="859536" y="68707"/>
                  </a:lnTo>
                  <a:lnTo>
                    <a:pt x="884555" y="70104"/>
                  </a:lnTo>
                  <a:lnTo>
                    <a:pt x="908431" y="75692"/>
                  </a:lnTo>
                  <a:lnTo>
                    <a:pt x="961390" y="66421"/>
                  </a:lnTo>
                  <a:lnTo>
                    <a:pt x="1013460" y="56642"/>
                  </a:lnTo>
                  <a:lnTo>
                    <a:pt x="1042035" y="26416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1576" y="1661160"/>
              <a:ext cx="246887" cy="762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2720" y="1697735"/>
              <a:ext cx="231648" cy="701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41776" y="1679448"/>
              <a:ext cx="225551" cy="792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4591" y="1667255"/>
              <a:ext cx="198120" cy="762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1728" y="1685544"/>
              <a:ext cx="188975" cy="7010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5920" y="1722120"/>
              <a:ext cx="210185" cy="6375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334256" y="1670303"/>
              <a:ext cx="890269" cy="79375"/>
            </a:xfrm>
            <a:custGeom>
              <a:avLst/>
              <a:gdLst/>
              <a:ahLst/>
              <a:cxnLst/>
              <a:rect l="l" t="t" r="r" b="b"/>
              <a:pathLst>
                <a:path w="890270" h="79375">
                  <a:moveTo>
                    <a:pt x="203962" y="25527"/>
                  </a:moveTo>
                  <a:lnTo>
                    <a:pt x="202057" y="21082"/>
                  </a:lnTo>
                  <a:lnTo>
                    <a:pt x="189103" y="10922"/>
                  </a:lnTo>
                  <a:lnTo>
                    <a:pt x="177419" y="3683"/>
                  </a:lnTo>
                  <a:lnTo>
                    <a:pt x="165354" y="0"/>
                  </a:lnTo>
                  <a:lnTo>
                    <a:pt x="153797" y="2032"/>
                  </a:lnTo>
                  <a:lnTo>
                    <a:pt x="136144" y="6477"/>
                  </a:lnTo>
                  <a:lnTo>
                    <a:pt x="119634" y="4699"/>
                  </a:lnTo>
                  <a:lnTo>
                    <a:pt x="104775" y="2286"/>
                  </a:lnTo>
                  <a:lnTo>
                    <a:pt x="92583" y="4572"/>
                  </a:lnTo>
                  <a:lnTo>
                    <a:pt x="62357" y="3556"/>
                  </a:lnTo>
                  <a:lnTo>
                    <a:pt x="49911" y="3556"/>
                  </a:lnTo>
                  <a:lnTo>
                    <a:pt x="16510" y="7747"/>
                  </a:lnTo>
                  <a:lnTo>
                    <a:pt x="6731" y="12446"/>
                  </a:lnTo>
                  <a:lnTo>
                    <a:pt x="0" y="24511"/>
                  </a:lnTo>
                  <a:lnTo>
                    <a:pt x="26543" y="38735"/>
                  </a:lnTo>
                  <a:lnTo>
                    <a:pt x="42418" y="45212"/>
                  </a:lnTo>
                  <a:lnTo>
                    <a:pt x="50927" y="44831"/>
                  </a:lnTo>
                  <a:lnTo>
                    <a:pt x="68326" y="40767"/>
                  </a:lnTo>
                  <a:lnTo>
                    <a:pt x="102489" y="30734"/>
                  </a:lnTo>
                  <a:lnTo>
                    <a:pt x="107188" y="30353"/>
                  </a:lnTo>
                  <a:lnTo>
                    <a:pt x="110744" y="31750"/>
                  </a:lnTo>
                  <a:lnTo>
                    <a:pt x="134620" y="39243"/>
                  </a:lnTo>
                  <a:lnTo>
                    <a:pt x="157353" y="42418"/>
                  </a:lnTo>
                  <a:lnTo>
                    <a:pt x="178562" y="41148"/>
                  </a:lnTo>
                  <a:lnTo>
                    <a:pt x="197866" y="35433"/>
                  </a:lnTo>
                  <a:lnTo>
                    <a:pt x="200406" y="34290"/>
                  </a:lnTo>
                  <a:lnTo>
                    <a:pt x="203200" y="30861"/>
                  </a:lnTo>
                  <a:lnTo>
                    <a:pt x="203962" y="25527"/>
                  </a:lnTo>
                  <a:close/>
                </a:path>
                <a:path w="890270" h="79375">
                  <a:moveTo>
                    <a:pt x="889889" y="43307"/>
                  </a:moveTo>
                  <a:lnTo>
                    <a:pt x="886333" y="35179"/>
                  </a:lnTo>
                  <a:lnTo>
                    <a:pt x="824738" y="21844"/>
                  </a:lnTo>
                  <a:lnTo>
                    <a:pt x="787146" y="21336"/>
                  </a:lnTo>
                  <a:lnTo>
                    <a:pt x="712851" y="32385"/>
                  </a:lnTo>
                  <a:lnTo>
                    <a:pt x="685800" y="56388"/>
                  </a:lnTo>
                  <a:lnTo>
                    <a:pt x="688975" y="60452"/>
                  </a:lnTo>
                  <a:lnTo>
                    <a:pt x="695960" y="63881"/>
                  </a:lnTo>
                  <a:lnTo>
                    <a:pt x="723773" y="71120"/>
                  </a:lnTo>
                  <a:lnTo>
                    <a:pt x="752602" y="74930"/>
                  </a:lnTo>
                  <a:lnTo>
                    <a:pt x="815213" y="78994"/>
                  </a:lnTo>
                  <a:lnTo>
                    <a:pt x="839343" y="75565"/>
                  </a:lnTo>
                  <a:lnTo>
                    <a:pt x="877824" y="65532"/>
                  </a:lnTo>
                  <a:lnTo>
                    <a:pt x="889889" y="43307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9207" y="48767"/>
              <a:ext cx="987551" cy="204825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627632" cy="23469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2026920" cy="268833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438655"/>
              <a:ext cx="999744" cy="1313688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628648" y="282752"/>
            <a:ext cx="2961005" cy="13246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00"/>
              </a:spcBef>
            </a:pPr>
            <a:r>
              <a:rPr dirty="0" sz="3200" spc="-10">
                <a:solidFill>
                  <a:srgbClr val="402B2B"/>
                </a:solidFill>
              </a:rPr>
              <a:t>PRESENTATION OVERVIEW</a:t>
            </a:r>
            <a:endParaRPr sz="3200"/>
          </a:p>
        </p:txBody>
      </p:sp>
      <p:sp>
        <p:nvSpPr>
          <p:cNvPr id="21" name="object 21" descr=""/>
          <p:cNvSpPr txBox="1"/>
          <p:nvPr/>
        </p:nvSpPr>
        <p:spPr>
          <a:xfrm>
            <a:off x="1628648" y="1766579"/>
            <a:ext cx="4888230" cy="4581525"/>
          </a:xfrm>
          <a:prstGeom prst="rect">
            <a:avLst/>
          </a:prstGeom>
        </p:spPr>
        <p:txBody>
          <a:bodyPr wrap="square" lIns="0" tIns="23812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875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 spc="-10">
                <a:latin typeface="Cambria"/>
                <a:cs typeface="Cambria"/>
              </a:rPr>
              <a:t>OBJECTIVE</a:t>
            </a:r>
            <a:endParaRPr sz="2800">
              <a:latin typeface="Cambria"/>
              <a:cs typeface="Cambria"/>
            </a:endParaRPr>
          </a:p>
          <a:p>
            <a:pPr marL="469265" indent="-456565">
              <a:lnSpc>
                <a:spcPct val="100000"/>
              </a:lnSpc>
              <a:spcBef>
                <a:spcPts val="1775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>
                <a:latin typeface="Cambria"/>
                <a:cs typeface="Cambria"/>
              </a:rPr>
              <a:t>BRAIN</a:t>
            </a:r>
            <a:r>
              <a:rPr dirty="0" sz="2800" spc="-50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–</a:t>
            </a:r>
            <a:r>
              <a:rPr dirty="0" sz="2800" spc="-10">
                <a:latin typeface="Cambria"/>
                <a:cs typeface="Cambria"/>
              </a:rPr>
              <a:t> STORMING</a:t>
            </a:r>
            <a:endParaRPr sz="2800">
              <a:latin typeface="Cambria"/>
              <a:cs typeface="Cambria"/>
            </a:endParaRPr>
          </a:p>
          <a:p>
            <a:pPr marL="469265" indent="-456565">
              <a:lnSpc>
                <a:spcPct val="100000"/>
              </a:lnSpc>
              <a:spcBef>
                <a:spcPts val="1780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>
                <a:latin typeface="Cambria"/>
                <a:cs typeface="Cambria"/>
              </a:rPr>
              <a:t>MIND</a:t>
            </a:r>
            <a:r>
              <a:rPr dirty="0" sz="2800" spc="-35">
                <a:latin typeface="Cambria"/>
                <a:cs typeface="Cambria"/>
              </a:rPr>
              <a:t> </a:t>
            </a:r>
            <a:r>
              <a:rPr dirty="0" sz="2800" spc="-10">
                <a:latin typeface="Cambria"/>
                <a:cs typeface="Cambria"/>
              </a:rPr>
              <a:t>MAPPING</a:t>
            </a:r>
            <a:endParaRPr sz="2800">
              <a:latin typeface="Cambria"/>
              <a:cs typeface="Cambria"/>
            </a:endParaRPr>
          </a:p>
          <a:p>
            <a:pPr marL="469265" indent="-456565">
              <a:lnSpc>
                <a:spcPct val="100000"/>
              </a:lnSpc>
              <a:spcBef>
                <a:spcPts val="1780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>
                <a:solidFill>
                  <a:srgbClr val="402B2B"/>
                </a:solidFill>
                <a:latin typeface="Cambria"/>
                <a:cs typeface="Cambria"/>
              </a:rPr>
              <a:t>5</a:t>
            </a:r>
            <a:r>
              <a:rPr dirty="0" sz="2800" spc="145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402B2B"/>
                </a:solidFill>
                <a:latin typeface="Cambria"/>
                <a:cs typeface="Cambria"/>
              </a:rPr>
              <a:t>W’S</a:t>
            </a:r>
            <a:r>
              <a:rPr dirty="0" sz="2800" spc="200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402B2B"/>
                </a:solidFill>
                <a:latin typeface="Cambria"/>
                <a:cs typeface="Cambria"/>
              </a:rPr>
              <a:t>&amp;</a:t>
            </a:r>
            <a:r>
              <a:rPr dirty="0" sz="2800" spc="160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402B2B"/>
                </a:solidFill>
                <a:latin typeface="Cambria"/>
                <a:cs typeface="Cambria"/>
              </a:rPr>
              <a:t>1</a:t>
            </a:r>
            <a:r>
              <a:rPr dirty="0" sz="2800" spc="120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402B2B"/>
                </a:solidFill>
                <a:latin typeface="Cambria"/>
                <a:cs typeface="Cambria"/>
              </a:rPr>
              <a:t>H</a:t>
            </a:r>
            <a:r>
              <a:rPr dirty="0" sz="2800" spc="265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402B2B"/>
                </a:solidFill>
                <a:latin typeface="Cambria"/>
                <a:cs typeface="Cambria"/>
              </a:rPr>
              <a:t>MATRIX</a:t>
            </a:r>
            <a:r>
              <a:rPr dirty="0" sz="2800" spc="240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2800" spc="-10">
                <a:solidFill>
                  <a:srgbClr val="402B2B"/>
                </a:solidFill>
                <a:latin typeface="Cambria"/>
                <a:cs typeface="Cambria"/>
              </a:rPr>
              <a:t>TABLE</a:t>
            </a:r>
            <a:endParaRPr sz="2800">
              <a:latin typeface="Cambria"/>
              <a:cs typeface="Cambria"/>
            </a:endParaRPr>
          </a:p>
          <a:p>
            <a:pPr marL="469900" marR="986155" indent="-457200">
              <a:lnSpc>
                <a:spcPct val="150100"/>
              </a:lnSpc>
              <a:spcBef>
                <a:spcPts val="95"/>
              </a:spcBef>
              <a:buFont typeface="Wingdings"/>
              <a:buChar char=""/>
              <a:tabLst>
                <a:tab pos="469900" algn="l"/>
              </a:tabLst>
            </a:pPr>
            <a:r>
              <a:rPr dirty="0" sz="2800" spc="85">
                <a:solidFill>
                  <a:srgbClr val="402B2B"/>
                </a:solidFill>
                <a:latin typeface="Cambria"/>
                <a:cs typeface="Cambria"/>
              </a:rPr>
              <a:t>USER</a:t>
            </a:r>
            <a:r>
              <a:rPr dirty="0" sz="2800" spc="95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402B2B"/>
                </a:solidFill>
                <a:latin typeface="Cambria"/>
                <a:cs typeface="Cambria"/>
              </a:rPr>
              <a:t>-</a:t>
            </a:r>
            <a:r>
              <a:rPr dirty="0" sz="2800" spc="10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2800" spc="45">
                <a:solidFill>
                  <a:srgbClr val="402B2B"/>
                </a:solidFill>
                <a:latin typeface="Cambria"/>
                <a:cs typeface="Cambria"/>
              </a:rPr>
              <a:t>PARTICIPANT </a:t>
            </a:r>
            <a:r>
              <a:rPr dirty="0" sz="2800" spc="-10">
                <a:solidFill>
                  <a:srgbClr val="402B2B"/>
                </a:solidFill>
                <a:latin typeface="Cambria"/>
                <a:cs typeface="Cambria"/>
              </a:rPr>
              <a:t>MAPPING</a:t>
            </a:r>
            <a:endParaRPr sz="2800">
              <a:latin typeface="Cambria"/>
              <a:cs typeface="Cambria"/>
            </a:endParaRPr>
          </a:p>
          <a:p>
            <a:pPr marL="469265" indent="-456565">
              <a:lnSpc>
                <a:spcPct val="100000"/>
              </a:lnSpc>
              <a:spcBef>
                <a:spcPts val="1775"/>
              </a:spcBef>
              <a:buFont typeface="Wingdings"/>
              <a:buChar char=""/>
              <a:tabLst>
                <a:tab pos="469265" algn="l"/>
              </a:tabLst>
            </a:pPr>
            <a:r>
              <a:rPr dirty="0" sz="2800">
                <a:solidFill>
                  <a:srgbClr val="402B2B"/>
                </a:solidFill>
                <a:latin typeface="Cambria"/>
                <a:cs typeface="Cambria"/>
              </a:rPr>
              <a:t>CONTEXTUAL</a:t>
            </a:r>
            <a:r>
              <a:rPr dirty="0" sz="2800" spc="254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2800" spc="80">
                <a:solidFill>
                  <a:srgbClr val="402B2B"/>
                </a:solidFill>
                <a:latin typeface="Cambria"/>
                <a:cs typeface="Cambria"/>
              </a:rPr>
              <a:t>INQUIRY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272784" y="0"/>
            <a:ext cx="5892165" cy="6858000"/>
            <a:chOff x="6272784" y="0"/>
            <a:chExt cx="5892165" cy="6858000"/>
          </a:xfrm>
        </p:grpSpPr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2784" y="1810511"/>
              <a:ext cx="5891784" cy="504748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35112" y="0"/>
              <a:ext cx="1676400" cy="2154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430"/>
            <a:ext cx="12192000" cy="68305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6895" y="0"/>
              <a:ext cx="1975103" cy="15819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9383" y="0"/>
              <a:ext cx="2642616" cy="18531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054095"/>
              <a:ext cx="1569720" cy="35356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465830"/>
              <a:ext cx="1883664" cy="433425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719" y="932688"/>
              <a:ext cx="8308848" cy="52395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2264" y="429768"/>
              <a:ext cx="1030224" cy="13716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5928"/>
              <a:ext cx="1313688" cy="134112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07" y="5529071"/>
              <a:ext cx="1648968" cy="132892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6528" y="5458967"/>
              <a:ext cx="2438400" cy="111252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5023" y="3566159"/>
              <a:ext cx="2700528" cy="270052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9616" y="3718559"/>
              <a:ext cx="2386583" cy="237134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54311" y="3523488"/>
              <a:ext cx="390144" cy="39623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4407" y="429768"/>
              <a:ext cx="1307592" cy="23652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4447" y="0"/>
              <a:ext cx="987551" cy="2048255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365375" y="1756410"/>
            <a:ext cx="2068195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="1">
                <a:latin typeface="Cambria"/>
                <a:cs typeface="Cambria"/>
              </a:rPr>
              <a:t>CUE</a:t>
            </a:r>
            <a:r>
              <a:rPr dirty="0" spc="-30" b="1">
                <a:latin typeface="Cambria"/>
                <a:cs typeface="Cambria"/>
              </a:rPr>
              <a:t> </a:t>
            </a:r>
            <a:r>
              <a:rPr dirty="0" b="1">
                <a:latin typeface="Cambria"/>
                <a:cs typeface="Cambria"/>
              </a:rPr>
              <a:t>-</a:t>
            </a:r>
            <a:r>
              <a:rPr dirty="0" spc="15" b="1">
                <a:latin typeface="Cambria"/>
                <a:cs typeface="Cambria"/>
              </a:rPr>
              <a:t> </a:t>
            </a:r>
            <a:r>
              <a:rPr dirty="0" spc="-10" b="1">
                <a:latin typeface="Cambria"/>
                <a:cs typeface="Cambria"/>
              </a:rPr>
              <a:t>CARDS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2517394" y="2076355"/>
            <a:ext cx="6176645" cy="368554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600" b="1">
                <a:latin typeface="Arial"/>
                <a:cs typeface="Arial"/>
              </a:rPr>
              <a:t>Sample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Cue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Cards:</a:t>
            </a:r>
            <a:endParaRPr sz="1600">
              <a:latin typeface="Arial"/>
              <a:cs typeface="Arial"/>
            </a:endParaRPr>
          </a:p>
          <a:p>
            <a:pPr marL="182245" indent="-171450">
              <a:lnSpc>
                <a:spcPct val="100000"/>
              </a:lnSpc>
              <a:spcBef>
                <a:spcPts val="965"/>
              </a:spcBef>
              <a:buSzPct val="93750"/>
              <a:buAutoNum type="arabicPeriod"/>
              <a:tabLst>
                <a:tab pos="182245" algn="l"/>
              </a:tabLst>
            </a:pPr>
            <a:r>
              <a:rPr dirty="0" sz="1600" b="1">
                <a:latin typeface="Arial"/>
                <a:cs typeface="Arial"/>
              </a:rPr>
              <a:t>Waste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Segregation:</a:t>
            </a:r>
            <a:endParaRPr sz="1600">
              <a:latin typeface="Arial"/>
              <a:cs typeface="Arial"/>
            </a:endParaRPr>
          </a:p>
          <a:p>
            <a:pPr lvl="1" marL="756285" marR="5080" indent="-287020">
              <a:lnSpc>
                <a:spcPct val="150000"/>
              </a:lnSpc>
              <a:buAutoNum type="arabicPeriod"/>
              <a:tabLst>
                <a:tab pos="756285" algn="l"/>
              </a:tabLst>
            </a:pPr>
            <a:r>
              <a:rPr dirty="0" sz="1600">
                <a:latin typeface="Arial MT"/>
                <a:cs typeface="Arial MT"/>
              </a:rPr>
              <a:t>What</a:t>
            </a:r>
            <a:r>
              <a:rPr dirty="0" sz="1600" spc="-10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challenges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do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you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face</a:t>
            </a:r>
            <a:r>
              <a:rPr dirty="0" sz="1600" spc="-6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when segregating</a:t>
            </a:r>
            <a:r>
              <a:rPr dirty="0" sz="1600" spc="-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waste</a:t>
            </a:r>
            <a:r>
              <a:rPr dirty="0" sz="1600" spc="-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in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25">
                <a:latin typeface="Arial MT"/>
                <a:cs typeface="Arial MT"/>
              </a:rPr>
              <a:t>the </a:t>
            </a:r>
            <a:r>
              <a:rPr dirty="0" sz="1600" spc="-10">
                <a:latin typeface="Arial MT"/>
                <a:cs typeface="Arial MT"/>
              </a:rPr>
              <a:t>hostel?</a:t>
            </a:r>
            <a:endParaRPr sz="1600">
              <a:latin typeface="Arial MT"/>
              <a:cs typeface="Arial MT"/>
            </a:endParaRPr>
          </a:p>
          <a:p>
            <a:pPr lvl="1" marL="756920" indent="-287020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756920" algn="l"/>
              </a:tabLst>
            </a:pPr>
            <a:r>
              <a:rPr dirty="0" sz="1600">
                <a:latin typeface="Arial MT"/>
                <a:cs typeface="Arial MT"/>
              </a:rPr>
              <a:t>How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can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the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hostel</a:t>
            </a:r>
            <a:r>
              <a:rPr dirty="0" sz="1600" spc="-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make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recycling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easier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for</a:t>
            </a:r>
            <a:r>
              <a:rPr dirty="0" sz="1600" spc="-10">
                <a:latin typeface="Arial MT"/>
                <a:cs typeface="Arial MT"/>
              </a:rPr>
              <a:t> residents?</a:t>
            </a:r>
            <a:endParaRPr sz="1600">
              <a:latin typeface="Arial MT"/>
              <a:cs typeface="Arial MT"/>
            </a:endParaRPr>
          </a:p>
          <a:p>
            <a:pPr marL="182245" indent="-171450">
              <a:lnSpc>
                <a:spcPct val="100000"/>
              </a:lnSpc>
              <a:spcBef>
                <a:spcPts val="960"/>
              </a:spcBef>
              <a:buSzPct val="93750"/>
              <a:buAutoNum type="arabicPeriod"/>
              <a:tabLst>
                <a:tab pos="182245" algn="l"/>
              </a:tabLst>
            </a:pPr>
            <a:r>
              <a:rPr dirty="0" sz="1600" b="1">
                <a:latin typeface="Arial"/>
                <a:cs typeface="Arial"/>
              </a:rPr>
              <a:t>Single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-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Use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vs.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Reusables:</a:t>
            </a:r>
            <a:endParaRPr sz="1600">
              <a:latin typeface="Arial"/>
              <a:cs typeface="Arial"/>
            </a:endParaRPr>
          </a:p>
          <a:p>
            <a:pPr lvl="1" marL="756920" indent="-287020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756920" algn="l"/>
              </a:tabLst>
            </a:pPr>
            <a:r>
              <a:rPr dirty="0" sz="1600">
                <a:latin typeface="Arial MT"/>
                <a:cs typeface="Arial MT"/>
              </a:rPr>
              <a:t>What</a:t>
            </a:r>
            <a:r>
              <a:rPr dirty="0" sz="1600" spc="-8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single-</a:t>
            </a:r>
            <a:r>
              <a:rPr dirty="0" sz="1600">
                <a:latin typeface="Arial MT"/>
                <a:cs typeface="Arial MT"/>
              </a:rPr>
              <a:t>use</a:t>
            </a:r>
            <a:r>
              <a:rPr dirty="0" sz="1600" spc="-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items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do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you rely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on,</a:t>
            </a:r>
            <a:r>
              <a:rPr dirty="0" sz="1600" spc="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and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could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these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25">
                <a:latin typeface="Arial MT"/>
                <a:cs typeface="Arial MT"/>
              </a:rPr>
              <a:t>be</a:t>
            </a:r>
            <a:endParaRPr sz="1600">
              <a:latin typeface="Arial MT"/>
              <a:cs typeface="Arial MT"/>
            </a:endParaRPr>
          </a:p>
          <a:p>
            <a:pPr marL="756285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latin typeface="Arial MT"/>
                <a:cs typeface="Arial MT"/>
              </a:rPr>
              <a:t>replaced</a:t>
            </a:r>
            <a:r>
              <a:rPr dirty="0" sz="1600" spc="-6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with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reusable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alternatives?</a:t>
            </a:r>
            <a:endParaRPr sz="1600">
              <a:latin typeface="Arial MT"/>
              <a:cs typeface="Arial MT"/>
            </a:endParaRPr>
          </a:p>
          <a:p>
            <a:pPr lvl="1" marL="756920" indent="-287020">
              <a:lnSpc>
                <a:spcPct val="100000"/>
              </a:lnSpc>
              <a:spcBef>
                <a:spcPts val="965"/>
              </a:spcBef>
              <a:buAutoNum type="arabicPeriod" startAt="2"/>
              <a:tabLst>
                <a:tab pos="756920" algn="l"/>
              </a:tabLst>
            </a:pPr>
            <a:r>
              <a:rPr dirty="0" sz="1600">
                <a:latin typeface="Arial MT"/>
                <a:cs typeface="Arial MT"/>
              </a:rPr>
              <a:t>What</a:t>
            </a:r>
            <a:r>
              <a:rPr dirty="0" sz="1600" spc="-9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kind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of reusable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items</a:t>
            </a:r>
            <a:r>
              <a:rPr dirty="0" sz="1600" spc="-7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would</a:t>
            </a:r>
            <a:r>
              <a:rPr dirty="0" sz="1600" spc="-1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you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be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willing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to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adopt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 spc="-25">
                <a:latin typeface="Arial MT"/>
                <a:cs typeface="Arial MT"/>
              </a:rPr>
              <a:t>in</a:t>
            </a:r>
            <a:endParaRPr sz="1600">
              <a:latin typeface="Arial MT"/>
              <a:cs typeface="Arial MT"/>
            </a:endParaRPr>
          </a:p>
          <a:p>
            <a:pPr marL="756285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latin typeface="Arial MT"/>
                <a:cs typeface="Arial MT"/>
              </a:rPr>
              <a:t>your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daily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life?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2" cy="2916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4" cy="3352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1380" cy="91440"/>
            </a:xfrm>
            <a:custGeom>
              <a:avLst/>
              <a:gdLst/>
              <a:ahLst/>
              <a:cxnLst/>
              <a:rect l="l" t="t" r="r" b="b"/>
              <a:pathLst>
                <a:path w="2151379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1379" h="91439">
                  <a:moveTo>
                    <a:pt x="502539" y="38735"/>
                  </a:moveTo>
                  <a:lnTo>
                    <a:pt x="500380" y="32258"/>
                  </a:lnTo>
                  <a:lnTo>
                    <a:pt x="496316" y="26670"/>
                  </a:lnTo>
                  <a:lnTo>
                    <a:pt x="493522" y="23368"/>
                  </a:lnTo>
                  <a:lnTo>
                    <a:pt x="464185" y="10756"/>
                  </a:lnTo>
                  <a:lnTo>
                    <a:pt x="464185" y="29591"/>
                  </a:lnTo>
                  <a:lnTo>
                    <a:pt x="464185" y="39243"/>
                  </a:lnTo>
                  <a:lnTo>
                    <a:pt x="460248" y="43053"/>
                  </a:lnTo>
                  <a:lnTo>
                    <a:pt x="456565" y="50038"/>
                  </a:lnTo>
                  <a:lnTo>
                    <a:pt x="451104" y="43688"/>
                  </a:lnTo>
                  <a:lnTo>
                    <a:pt x="446786" y="40640"/>
                  </a:lnTo>
                  <a:lnTo>
                    <a:pt x="445135" y="34417"/>
                  </a:lnTo>
                  <a:lnTo>
                    <a:pt x="449072" y="29337"/>
                  </a:lnTo>
                  <a:lnTo>
                    <a:pt x="458216" y="26670"/>
                  </a:lnTo>
                  <a:lnTo>
                    <a:pt x="464185" y="29591"/>
                  </a:lnTo>
                  <a:lnTo>
                    <a:pt x="464185" y="10756"/>
                  </a:lnTo>
                  <a:lnTo>
                    <a:pt x="455422" y="6985"/>
                  </a:lnTo>
                  <a:lnTo>
                    <a:pt x="436626" y="6096"/>
                  </a:lnTo>
                  <a:lnTo>
                    <a:pt x="384429" y="15621"/>
                  </a:lnTo>
                  <a:lnTo>
                    <a:pt x="375920" y="23368"/>
                  </a:lnTo>
                  <a:lnTo>
                    <a:pt x="365887" y="23368"/>
                  </a:lnTo>
                  <a:lnTo>
                    <a:pt x="355473" y="20701"/>
                  </a:lnTo>
                  <a:lnTo>
                    <a:pt x="345567" y="20828"/>
                  </a:lnTo>
                  <a:lnTo>
                    <a:pt x="344424" y="21209"/>
                  </a:lnTo>
                  <a:lnTo>
                    <a:pt x="343027" y="21336"/>
                  </a:lnTo>
                  <a:lnTo>
                    <a:pt x="339979" y="25146"/>
                  </a:lnTo>
                  <a:lnTo>
                    <a:pt x="335788" y="28194"/>
                  </a:lnTo>
                  <a:lnTo>
                    <a:pt x="335407" y="32258"/>
                  </a:lnTo>
                  <a:lnTo>
                    <a:pt x="453898" y="63881"/>
                  </a:lnTo>
                  <a:lnTo>
                    <a:pt x="463804" y="62611"/>
                  </a:lnTo>
                  <a:lnTo>
                    <a:pt x="472948" y="60706"/>
                  </a:lnTo>
                  <a:lnTo>
                    <a:pt x="481457" y="57404"/>
                  </a:lnTo>
                  <a:lnTo>
                    <a:pt x="489077" y="52197"/>
                  </a:lnTo>
                  <a:lnTo>
                    <a:pt x="491617" y="50038"/>
                  </a:lnTo>
                  <a:lnTo>
                    <a:pt x="493014" y="48895"/>
                  </a:lnTo>
                  <a:lnTo>
                    <a:pt x="501015" y="47117"/>
                  </a:lnTo>
                  <a:lnTo>
                    <a:pt x="502539" y="38735"/>
                  </a:lnTo>
                  <a:close/>
                </a:path>
                <a:path w="2151379" h="91439">
                  <a:moveTo>
                    <a:pt x="746506" y="43942"/>
                  </a:moveTo>
                  <a:lnTo>
                    <a:pt x="745490" y="36449"/>
                  </a:lnTo>
                  <a:lnTo>
                    <a:pt x="702183" y="17653"/>
                  </a:lnTo>
                  <a:lnTo>
                    <a:pt x="691261" y="16764"/>
                  </a:lnTo>
                  <a:lnTo>
                    <a:pt x="664972" y="15240"/>
                  </a:lnTo>
                  <a:lnTo>
                    <a:pt x="632841" y="21082"/>
                  </a:lnTo>
                  <a:lnTo>
                    <a:pt x="614426" y="25527"/>
                  </a:lnTo>
                  <a:lnTo>
                    <a:pt x="597408" y="41656"/>
                  </a:lnTo>
                  <a:lnTo>
                    <a:pt x="597662" y="50038"/>
                  </a:lnTo>
                  <a:lnTo>
                    <a:pt x="622300" y="58420"/>
                  </a:lnTo>
                  <a:lnTo>
                    <a:pt x="671957" y="72898"/>
                  </a:lnTo>
                  <a:lnTo>
                    <a:pt x="673481" y="72644"/>
                  </a:lnTo>
                  <a:lnTo>
                    <a:pt x="686562" y="65659"/>
                  </a:lnTo>
                  <a:lnTo>
                    <a:pt x="692531" y="63119"/>
                  </a:lnTo>
                  <a:lnTo>
                    <a:pt x="698119" y="62484"/>
                  </a:lnTo>
                  <a:lnTo>
                    <a:pt x="704977" y="63246"/>
                  </a:lnTo>
                  <a:lnTo>
                    <a:pt x="711581" y="63627"/>
                  </a:lnTo>
                  <a:lnTo>
                    <a:pt x="718058" y="62992"/>
                  </a:lnTo>
                  <a:lnTo>
                    <a:pt x="724408" y="60833"/>
                  </a:lnTo>
                  <a:lnTo>
                    <a:pt x="728472" y="58928"/>
                  </a:lnTo>
                  <a:lnTo>
                    <a:pt x="733552" y="58928"/>
                  </a:lnTo>
                  <a:lnTo>
                    <a:pt x="737489" y="56896"/>
                  </a:lnTo>
                  <a:lnTo>
                    <a:pt x="743712" y="51308"/>
                  </a:lnTo>
                  <a:lnTo>
                    <a:pt x="746506" y="43942"/>
                  </a:lnTo>
                  <a:close/>
                </a:path>
                <a:path w="2151379" h="91439">
                  <a:moveTo>
                    <a:pt x="1051179" y="48895"/>
                  </a:moveTo>
                  <a:lnTo>
                    <a:pt x="1049782" y="46228"/>
                  </a:lnTo>
                  <a:lnTo>
                    <a:pt x="1040130" y="40132"/>
                  </a:lnTo>
                  <a:lnTo>
                    <a:pt x="1031367" y="35814"/>
                  </a:lnTo>
                  <a:lnTo>
                    <a:pt x="1022477" y="33528"/>
                  </a:lnTo>
                  <a:lnTo>
                    <a:pt x="1013841" y="34798"/>
                  </a:lnTo>
                  <a:lnTo>
                    <a:pt x="1000633" y="37465"/>
                  </a:lnTo>
                  <a:lnTo>
                    <a:pt x="988314" y="36322"/>
                  </a:lnTo>
                  <a:lnTo>
                    <a:pt x="977265" y="34925"/>
                  </a:lnTo>
                  <a:lnTo>
                    <a:pt x="968121" y="36322"/>
                  </a:lnTo>
                  <a:lnTo>
                    <a:pt x="945642" y="35687"/>
                  </a:lnTo>
                  <a:lnTo>
                    <a:pt x="936371" y="35687"/>
                  </a:lnTo>
                  <a:lnTo>
                    <a:pt x="911479" y="38227"/>
                  </a:lnTo>
                  <a:lnTo>
                    <a:pt x="904240" y="41021"/>
                  </a:lnTo>
                  <a:lnTo>
                    <a:pt x="899160" y="48260"/>
                  </a:lnTo>
                  <a:lnTo>
                    <a:pt x="918972" y="56896"/>
                  </a:lnTo>
                  <a:lnTo>
                    <a:pt x="930783" y="60833"/>
                  </a:lnTo>
                  <a:lnTo>
                    <a:pt x="937133" y="60579"/>
                  </a:lnTo>
                  <a:lnTo>
                    <a:pt x="950087" y="58166"/>
                  </a:lnTo>
                  <a:lnTo>
                    <a:pt x="975487" y="52070"/>
                  </a:lnTo>
                  <a:lnTo>
                    <a:pt x="979043" y="51816"/>
                  </a:lnTo>
                  <a:lnTo>
                    <a:pt x="981710" y="52705"/>
                  </a:lnTo>
                  <a:lnTo>
                    <a:pt x="999490" y="57277"/>
                  </a:lnTo>
                  <a:lnTo>
                    <a:pt x="1016508" y="59055"/>
                  </a:lnTo>
                  <a:lnTo>
                    <a:pt x="1032256" y="58420"/>
                  </a:lnTo>
                  <a:lnTo>
                    <a:pt x="1046607" y="54864"/>
                  </a:lnTo>
                  <a:lnTo>
                    <a:pt x="1048512" y="54229"/>
                  </a:lnTo>
                  <a:lnTo>
                    <a:pt x="1050671" y="52197"/>
                  </a:lnTo>
                  <a:lnTo>
                    <a:pt x="1051179" y="48895"/>
                  </a:lnTo>
                  <a:close/>
                </a:path>
                <a:path w="2151379" h="91439">
                  <a:moveTo>
                    <a:pt x="1316355" y="54737"/>
                  </a:moveTo>
                  <a:lnTo>
                    <a:pt x="1277366" y="27051"/>
                  </a:lnTo>
                  <a:lnTo>
                    <a:pt x="1258570" y="24384"/>
                  </a:lnTo>
                  <a:lnTo>
                    <a:pt x="1250061" y="25019"/>
                  </a:lnTo>
                  <a:lnTo>
                    <a:pt x="1241933" y="27559"/>
                  </a:lnTo>
                  <a:lnTo>
                    <a:pt x="1233932" y="30480"/>
                  </a:lnTo>
                  <a:lnTo>
                    <a:pt x="1226185" y="32385"/>
                  </a:lnTo>
                  <a:lnTo>
                    <a:pt x="1218184" y="32639"/>
                  </a:lnTo>
                  <a:lnTo>
                    <a:pt x="1209929" y="32385"/>
                  </a:lnTo>
                  <a:lnTo>
                    <a:pt x="1201534" y="32766"/>
                  </a:lnTo>
                  <a:lnTo>
                    <a:pt x="1193406" y="35052"/>
                  </a:lnTo>
                  <a:lnTo>
                    <a:pt x="1187450" y="37973"/>
                  </a:lnTo>
                  <a:lnTo>
                    <a:pt x="1180833" y="40259"/>
                  </a:lnTo>
                  <a:lnTo>
                    <a:pt x="1167638" y="47244"/>
                  </a:lnTo>
                  <a:lnTo>
                    <a:pt x="1167384" y="57023"/>
                  </a:lnTo>
                  <a:lnTo>
                    <a:pt x="1180833" y="63754"/>
                  </a:lnTo>
                  <a:lnTo>
                    <a:pt x="1248156" y="75819"/>
                  </a:lnTo>
                  <a:lnTo>
                    <a:pt x="1267714" y="75057"/>
                  </a:lnTo>
                  <a:lnTo>
                    <a:pt x="1305306" y="64897"/>
                  </a:lnTo>
                  <a:lnTo>
                    <a:pt x="1316355" y="54737"/>
                  </a:lnTo>
                  <a:close/>
                </a:path>
                <a:path w="2151379" h="91439">
                  <a:moveTo>
                    <a:pt x="1612265" y="49784"/>
                  </a:moveTo>
                  <a:lnTo>
                    <a:pt x="1563624" y="33909"/>
                  </a:lnTo>
                  <a:lnTo>
                    <a:pt x="1535557" y="33528"/>
                  </a:lnTo>
                  <a:lnTo>
                    <a:pt x="1507617" y="35941"/>
                  </a:lnTo>
                  <a:lnTo>
                    <a:pt x="1479931" y="41656"/>
                  </a:lnTo>
                  <a:lnTo>
                    <a:pt x="1473835" y="43307"/>
                  </a:lnTo>
                  <a:lnTo>
                    <a:pt x="1468628" y="48006"/>
                  </a:lnTo>
                  <a:lnTo>
                    <a:pt x="1456944" y="57531"/>
                  </a:lnTo>
                  <a:lnTo>
                    <a:pt x="1509649" y="73152"/>
                  </a:lnTo>
                  <a:lnTo>
                    <a:pt x="1556512" y="76200"/>
                  </a:lnTo>
                  <a:lnTo>
                    <a:pt x="1584833" y="71882"/>
                  </a:lnTo>
                  <a:lnTo>
                    <a:pt x="1612265" y="49784"/>
                  </a:lnTo>
                  <a:close/>
                </a:path>
                <a:path w="2151379" h="91439">
                  <a:moveTo>
                    <a:pt x="2151380" y="59055"/>
                  </a:moveTo>
                  <a:lnTo>
                    <a:pt x="2146427" y="52070"/>
                  </a:lnTo>
                  <a:lnTo>
                    <a:pt x="2144014" y="49403"/>
                  </a:lnTo>
                  <a:lnTo>
                    <a:pt x="2140839" y="46101"/>
                  </a:lnTo>
                  <a:lnTo>
                    <a:pt x="2140585" y="45720"/>
                  </a:lnTo>
                  <a:lnTo>
                    <a:pt x="2138553" y="43561"/>
                  </a:lnTo>
                  <a:lnTo>
                    <a:pt x="2128901" y="37719"/>
                  </a:lnTo>
                  <a:lnTo>
                    <a:pt x="2117725" y="34417"/>
                  </a:lnTo>
                  <a:lnTo>
                    <a:pt x="2105152" y="33528"/>
                  </a:lnTo>
                  <a:lnTo>
                    <a:pt x="2072640" y="34429"/>
                  </a:lnTo>
                  <a:lnTo>
                    <a:pt x="2072640" y="48387"/>
                  </a:lnTo>
                  <a:lnTo>
                    <a:pt x="2070989" y="48895"/>
                  </a:lnTo>
                  <a:lnTo>
                    <a:pt x="2068957" y="49403"/>
                  </a:lnTo>
                  <a:lnTo>
                    <a:pt x="2066671" y="49403"/>
                  </a:lnTo>
                  <a:lnTo>
                    <a:pt x="2066163" y="48006"/>
                  </a:lnTo>
                  <a:lnTo>
                    <a:pt x="2065655" y="47244"/>
                  </a:lnTo>
                  <a:lnTo>
                    <a:pt x="2069338" y="46228"/>
                  </a:lnTo>
                  <a:lnTo>
                    <a:pt x="2071674" y="46228"/>
                  </a:lnTo>
                  <a:lnTo>
                    <a:pt x="2072259" y="47625"/>
                  </a:lnTo>
                  <a:lnTo>
                    <a:pt x="2072640" y="48387"/>
                  </a:lnTo>
                  <a:lnTo>
                    <a:pt x="2072640" y="34429"/>
                  </a:lnTo>
                  <a:lnTo>
                    <a:pt x="2050161" y="35052"/>
                  </a:lnTo>
                  <a:lnTo>
                    <a:pt x="2023618" y="35179"/>
                  </a:lnTo>
                  <a:lnTo>
                    <a:pt x="2016125" y="36068"/>
                  </a:lnTo>
                  <a:lnTo>
                    <a:pt x="2009140" y="38227"/>
                  </a:lnTo>
                  <a:lnTo>
                    <a:pt x="2002790" y="42418"/>
                  </a:lnTo>
                  <a:lnTo>
                    <a:pt x="1998980" y="45593"/>
                  </a:lnTo>
                  <a:lnTo>
                    <a:pt x="1995805" y="45720"/>
                  </a:lnTo>
                  <a:lnTo>
                    <a:pt x="1987550" y="41275"/>
                  </a:lnTo>
                  <a:lnTo>
                    <a:pt x="1981454" y="41148"/>
                  </a:lnTo>
                  <a:lnTo>
                    <a:pt x="1973072" y="44450"/>
                  </a:lnTo>
                  <a:lnTo>
                    <a:pt x="1966849" y="48387"/>
                  </a:lnTo>
                  <a:lnTo>
                    <a:pt x="1965960" y="55245"/>
                  </a:lnTo>
                  <a:lnTo>
                    <a:pt x="1971421" y="60960"/>
                  </a:lnTo>
                  <a:lnTo>
                    <a:pt x="2010156" y="73152"/>
                  </a:lnTo>
                  <a:lnTo>
                    <a:pt x="2101469" y="90932"/>
                  </a:lnTo>
                  <a:lnTo>
                    <a:pt x="2123313" y="86487"/>
                  </a:lnTo>
                  <a:lnTo>
                    <a:pt x="2130679" y="84455"/>
                  </a:lnTo>
                  <a:lnTo>
                    <a:pt x="2139442" y="81407"/>
                  </a:lnTo>
                  <a:lnTo>
                    <a:pt x="2139315" y="73152"/>
                  </a:lnTo>
                  <a:lnTo>
                    <a:pt x="2141093" y="64516"/>
                  </a:lnTo>
                  <a:lnTo>
                    <a:pt x="2142998" y="62357"/>
                  </a:lnTo>
                  <a:lnTo>
                    <a:pt x="2151380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8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32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5650" y="39751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32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8987" y="16891"/>
                  </a:moveTo>
                  <a:lnTo>
                    <a:pt x="995553" y="3175"/>
                  </a:lnTo>
                  <a:lnTo>
                    <a:pt x="985139" y="4699"/>
                  </a:lnTo>
                  <a:lnTo>
                    <a:pt x="977519" y="6731"/>
                  </a:lnTo>
                  <a:lnTo>
                    <a:pt x="972312" y="6858"/>
                  </a:lnTo>
                  <a:lnTo>
                    <a:pt x="963803" y="4064"/>
                  </a:lnTo>
                  <a:lnTo>
                    <a:pt x="941578" y="0"/>
                  </a:lnTo>
                  <a:lnTo>
                    <a:pt x="919734" y="1270"/>
                  </a:lnTo>
                  <a:lnTo>
                    <a:pt x="898271" y="6096"/>
                  </a:lnTo>
                  <a:lnTo>
                    <a:pt x="874395" y="14224"/>
                  </a:lnTo>
                  <a:lnTo>
                    <a:pt x="872236" y="17145"/>
                  </a:lnTo>
                  <a:lnTo>
                    <a:pt x="870077" y="19431"/>
                  </a:lnTo>
                  <a:lnTo>
                    <a:pt x="866394" y="24892"/>
                  </a:lnTo>
                  <a:lnTo>
                    <a:pt x="865632" y="30353"/>
                  </a:lnTo>
                  <a:lnTo>
                    <a:pt x="867918" y="35433"/>
                  </a:lnTo>
                  <a:lnTo>
                    <a:pt x="912368" y="49149"/>
                  </a:lnTo>
                  <a:lnTo>
                    <a:pt x="949706" y="51562"/>
                  </a:lnTo>
                  <a:lnTo>
                    <a:pt x="968629" y="51435"/>
                  </a:lnTo>
                  <a:lnTo>
                    <a:pt x="987552" y="50292"/>
                  </a:lnTo>
                  <a:lnTo>
                    <a:pt x="1017143" y="43180"/>
                  </a:lnTo>
                  <a:lnTo>
                    <a:pt x="1035050" y="37973"/>
                  </a:lnTo>
                  <a:lnTo>
                    <a:pt x="1038987" y="31115"/>
                  </a:lnTo>
                  <a:lnTo>
                    <a:pt x="1038987" y="16891"/>
                  </a:lnTo>
                  <a:close/>
                </a:path>
                <a:path w="3315970" h="91439">
                  <a:moveTo>
                    <a:pt x="1371092" y="19050"/>
                  </a:moveTo>
                  <a:lnTo>
                    <a:pt x="1369187" y="13970"/>
                  </a:lnTo>
                  <a:lnTo>
                    <a:pt x="1366647" y="11303"/>
                  </a:lnTo>
                  <a:lnTo>
                    <a:pt x="1358646" y="5715"/>
                  </a:lnTo>
                  <a:lnTo>
                    <a:pt x="1349121" y="4191"/>
                  </a:lnTo>
                  <a:lnTo>
                    <a:pt x="1339469" y="6477"/>
                  </a:lnTo>
                  <a:lnTo>
                    <a:pt x="1330325" y="12700"/>
                  </a:lnTo>
                  <a:lnTo>
                    <a:pt x="1326261" y="16637"/>
                  </a:lnTo>
                  <a:lnTo>
                    <a:pt x="1322197" y="17399"/>
                  </a:lnTo>
                  <a:lnTo>
                    <a:pt x="1320419" y="12573"/>
                  </a:lnTo>
                  <a:lnTo>
                    <a:pt x="1315466" y="4445"/>
                  </a:lnTo>
                  <a:lnTo>
                    <a:pt x="1308481" y="508"/>
                  </a:lnTo>
                  <a:lnTo>
                    <a:pt x="1300099" y="0"/>
                  </a:lnTo>
                  <a:lnTo>
                    <a:pt x="1290447" y="1905"/>
                  </a:lnTo>
                  <a:lnTo>
                    <a:pt x="1283970" y="3683"/>
                  </a:lnTo>
                  <a:lnTo>
                    <a:pt x="1275461" y="3810"/>
                  </a:lnTo>
                  <a:lnTo>
                    <a:pt x="1271143" y="7493"/>
                  </a:lnTo>
                  <a:lnTo>
                    <a:pt x="1261999" y="12192"/>
                  </a:lnTo>
                  <a:lnTo>
                    <a:pt x="1252220" y="13081"/>
                  </a:lnTo>
                  <a:lnTo>
                    <a:pt x="1242314" y="12827"/>
                  </a:lnTo>
                  <a:lnTo>
                    <a:pt x="1232789" y="14224"/>
                  </a:lnTo>
                  <a:lnTo>
                    <a:pt x="1220216" y="11430"/>
                  </a:lnTo>
                  <a:lnTo>
                    <a:pt x="1207770" y="12573"/>
                  </a:lnTo>
                  <a:lnTo>
                    <a:pt x="1195451" y="14986"/>
                  </a:lnTo>
                  <a:lnTo>
                    <a:pt x="1183005" y="16256"/>
                  </a:lnTo>
                  <a:lnTo>
                    <a:pt x="1178433" y="16129"/>
                  </a:lnTo>
                  <a:lnTo>
                    <a:pt x="1172083" y="20066"/>
                  </a:lnTo>
                  <a:lnTo>
                    <a:pt x="1166114" y="27178"/>
                  </a:lnTo>
                  <a:lnTo>
                    <a:pt x="1164336" y="33274"/>
                  </a:lnTo>
                  <a:lnTo>
                    <a:pt x="1167638" y="40132"/>
                  </a:lnTo>
                  <a:lnTo>
                    <a:pt x="1174115" y="43561"/>
                  </a:lnTo>
                  <a:lnTo>
                    <a:pt x="1185418" y="44831"/>
                  </a:lnTo>
                  <a:lnTo>
                    <a:pt x="1194054" y="40005"/>
                  </a:lnTo>
                  <a:lnTo>
                    <a:pt x="1198245" y="42164"/>
                  </a:lnTo>
                  <a:lnTo>
                    <a:pt x="1216152" y="48006"/>
                  </a:lnTo>
                  <a:lnTo>
                    <a:pt x="1234821" y="49657"/>
                  </a:lnTo>
                  <a:lnTo>
                    <a:pt x="1253490" y="50673"/>
                  </a:lnTo>
                  <a:lnTo>
                    <a:pt x="1271397" y="54610"/>
                  </a:lnTo>
                  <a:lnTo>
                    <a:pt x="1310894" y="48006"/>
                  </a:lnTo>
                  <a:lnTo>
                    <a:pt x="1349756" y="40894"/>
                  </a:lnTo>
                  <a:lnTo>
                    <a:pt x="1371092" y="19050"/>
                  </a:lnTo>
                  <a:close/>
                </a:path>
                <a:path w="3315970" h="91439">
                  <a:moveTo>
                    <a:pt x="1666875" y="38735"/>
                  </a:moveTo>
                  <a:lnTo>
                    <a:pt x="1664716" y="32258"/>
                  </a:lnTo>
                  <a:lnTo>
                    <a:pt x="1661414" y="27686"/>
                  </a:lnTo>
                  <a:lnTo>
                    <a:pt x="1660779" y="26670"/>
                  </a:lnTo>
                  <a:lnTo>
                    <a:pt x="1657985" y="23368"/>
                  </a:lnTo>
                  <a:lnTo>
                    <a:pt x="1628648" y="10795"/>
                  </a:lnTo>
                  <a:lnTo>
                    <a:pt x="1628648" y="29591"/>
                  </a:lnTo>
                  <a:lnTo>
                    <a:pt x="1628648" y="39243"/>
                  </a:lnTo>
                  <a:lnTo>
                    <a:pt x="1624711" y="43053"/>
                  </a:lnTo>
                  <a:lnTo>
                    <a:pt x="1620901" y="50038"/>
                  </a:lnTo>
                  <a:lnTo>
                    <a:pt x="1615440" y="43688"/>
                  </a:lnTo>
                  <a:lnTo>
                    <a:pt x="1611122" y="40640"/>
                  </a:lnTo>
                  <a:lnTo>
                    <a:pt x="1609598" y="34417"/>
                  </a:lnTo>
                  <a:lnTo>
                    <a:pt x="1613408" y="29337"/>
                  </a:lnTo>
                  <a:lnTo>
                    <a:pt x="1622552" y="26670"/>
                  </a:lnTo>
                  <a:lnTo>
                    <a:pt x="1628648" y="29591"/>
                  </a:lnTo>
                  <a:lnTo>
                    <a:pt x="1628648" y="10795"/>
                  </a:lnTo>
                  <a:lnTo>
                    <a:pt x="1619758" y="6985"/>
                  </a:lnTo>
                  <a:lnTo>
                    <a:pt x="1600962" y="6096"/>
                  </a:lnTo>
                  <a:lnTo>
                    <a:pt x="1548892" y="15621"/>
                  </a:lnTo>
                  <a:lnTo>
                    <a:pt x="1540256" y="23368"/>
                  </a:lnTo>
                  <a:lnTo>
                    <a:pt x="1530223" y="23368"/>
                  </a:lnTo>
                  <a:lnTo>
                    <a:pt x="1519809" y="20701"/>
                  </a:lnTo>
                  <a:lnTo>
                    <a:pt x="1509903" y="20828"/>
                  </a:lnTo>
                  <a:lnTo>
                    <a:pt x="1508760" y="21209"/>
                  </a:lnTo>
                  <a:lnTo>
                    <a:pt x="1507363" y="21336"/>
                  </a:lnTo>
                  <a:lnTo>
                    <a:pt x="1504315" y="25146"/>
                  </a:lnTo>
                  <a:lnTo>
                    <a:pt x="1500124" y="28194"/>
                  </a:lnTo>
                  <a:lnTo>
                    <a:pt x="1499743" y="32258"/>
                  </a:lnTo>
                  <a:lnTo>
                    <a:pt x="1618234" y="63881"/>
                  </a:lnTo>
                  <a:lnTo>
                    <a:pt x="1628140" y="62611"/>
                  </a:lnTo>
                  <a:lnTo>
                    <a:pt x="1637284" y="60706"/>
                  </a:lnTo>
                  <a:lnTo>
                    <a:pt x="1645793" y="57404"/>
                  </a:lnTo>
                  <a:lnTo>
                    <a:pt x="1653540" y="52197"/>
                  </a:lnTo>
                  <a:lnTo>
                    <a:pt x="1655953" y="50038"/>
                  </a:lnTo>
                  <a:lnTo>
                    <a:pt x="1657350" y="48895"/>
                  </a:lnTo>
                  <a:lnTo>
                    <a:pt x="1665351" y="47117"/>
                  </a:lnTo>
                  <a:lnTo>
                    <a:pt x="1666875" y="38735"/>
                  </a:lnTo>
                  <a:close/>
                </a:path>
                <a:path w="3315970" h="91439">
                  <a:moveTo>
                    <a:pt x="1910842" y="42418"/>
                  </a:moveTo>
                  <a:lnTo>
                    <a:pt x="1909826" y="35306"/>
                  </a:lnTo>
                  <a:lnTo>
                    <a:pt x="1866519" y="17526"/>
                  </a:lnTo>
                  <a:lnTo>
                    <a:pt x="1855597" y="16637"/>
                  </a:lnTo>
                  <a:lnTo>
                    <a:pt x="1829435" y="15240"/>
                  </a:lnTo>
                  <a:lnTo>
                    <a:pt x="1797177" y="20828"/>
                  </a:lnTo>
                  <a:lnTo>
                    <a:pt x="1778762" y="25019"/>
                  </a:lnTo>
                  <a:lnTo>
                    <a:pt x="1761744" y="40259"/>
                  </a:lnTo>
                  <a:lnTo>
                    <a:pt x="1761998" y="48260"/>
                  </a:lnTo>
                  <a:lnTo>
                    <a:pt x="1786636" y="56134"/>
                  </a:lnTo>
                  <a:lnTo>
                    <a:pt x="1836420" y="69850"/>
                  </a:lnTo>
                  <a:lnTo>
                    <a:pt x="1837817" y="69596"/>
                  </a:lnTo>
                  <a:lnTo>
                    <a:pt x="1850898" y="62992"/>
                  </a:lnTo>
                  <a:lnTo>
                    <a:pt x="1856867" y="60579"/>
                  </a:lnTo>
                  <a:lnTo>
                    <a:pt x="1862455" y="59944"/>
                  </a:lnTo>
                  <a:lnTo>
                    <a:pt x="1869313" y="60706"/>
                  </a:lnTo>
                  <a:lnTo>
                    <a:pt x="1875917" y="61087"/>
                  </a:lnTo>
                  <a:lnTo>
                    <a:pt x="1882394" y="60452"/>
                  </a:lnTo>
                  <a:lnTo>
                    <a:pt x="1888871" y="58420"/>
                  </a:lnTo>
                  <a:lnTo>
                    <a:pt x="1892808" y="56642"/>
                  </a:lnTo>
                  <a:lnTo>
                    <a:pt x="1897888" y="56642"/>
                  </a:lnTo>
                  <a:lnTo>
                    <a:pt x="1901825" y="54737"/>
                  </a:lnTo>
                  <a:lnTo>
                    <a:pt x="1908175" y="49403"/>
                  </a:lnTo>
                  <a:lnTo>
                    <a:pt x="1910842" y="42418"/>
                  </a:lnTo>
                  <a:close/>
                </a:path>
                <a:path w="3315970" h="91439">
                  <a:moveTo>
                    <a:pt x="2215515" y="47244"/>
                  </a:moveTo>
                  <a:lnTo>
                    <a:pt x="2214118" y="44831"/>
                  </a:lnTo>
                  <a:lnTo>
                    <a:pt x="2204212" y="39370"/>
                  </a:lnTo>
                  <a:lnTo>
                    <a:pt x="2195322" y="35560"/>
                  </a:lnTo>
                  <a:lnTo>
                    <a:pt x="2186178" y="33528"/>
                  </a:lnTo>
                  <a:lnTo>
                    <a:pt x="2177415" y="34671"/>
                  </a:lnTo>
                  <a:lnTo>
                    <a:pt x="2163953" y="36957"/>
                  </a:lnTo>
                  <a:lnTo>
                    <a:pt x="2151380" y="36068"/>
                  </a:lnTo>
                  <a:lnTo>
                    <a:pt x="2140204" y="34671"/>
                  </a:lnTo>
                  <a:lnTo>
                    <a:pt x="2130806" y="35941"/>
                  </a:lnTo>
                  <a:lnTo>
                    <a:pt x="2107819" y="35433"/>
                  </a:lnTo>
                  <a:lnTo>
                    <a:pt x="2098421" y="35433"/>
                  </a:lnTo>
                  <a:lnTo>
                    <a:pt x="2073021" y="37592"/>
                  </a:lnTo>
                  <a:lnTo>
                    <a:pt x="2065528" y="40259"/>
                  </a:lnTo>
                  <a:lnTo>
                    <a:pt x="2060448" y="46609"/>
                  </a:lnTo>
                  <a:lnTo>
                    <a:pt x="2080641" y="54356"/>
                  </a:lnTo>
                  <a:lnTo>
                    <a:pt x="2092706" y="57785"/>
                  </a:lnTo>
                  <a:lnTo>
                    <a:pt x="2099183" y="57658"/>
                  </a:lnTo>
                  <a:lnTo>
                    <a:pt x="2112391" y="55372"/>
                  </a:lnTo>
                  <a:lnTo>
                    <a:pt x="2138299" y="50038"/>
                  </a:lnTo>
                  <a:lnTo>
                    <a:pt x="2141982" y="49784"/>
                  </a:lnTo>
                  <a:lnTo>
                    <a:pt x="2144649" y="50546"/>
                  </a:lnTo>
                  <a:lnTo>
                    <a:pt x="2162810" y="54610"/>
                  </a:lnTo>
                  <a:lnTo>
                    <a:pt x="2180082" y="56261"/>
                  </a:lnTo>
                  <a:lnTo>
                    <a:pt x="2196211" y="55626"/>
                  </a:lnTo>
                  <a:lnTo>
                    <a:pt x="2210943" y="52578"/>
                  </a:lnTo>
                  <a:lnTo>
                    <a:pt x="2212848" y="51943"/>
                  </a:lnTo>
                  <a:lnTo>
                    <a:pt x="2215007" y="50165"/>
                  </a:lnTo>
                  <a:lnTo>
                    <a:pt x="2215515" y="47244"/>
                  </a:lnTo>
                  <a:close/>
                </a:path>
                <a:path w="3315970" h="91439">
                  <a:moveTo>
                    <a:pt x="2480691" y="54737"/>
                  </a:moveTo>
                  <a:lnTo>
                    <a:pt x="2441702" y="27051"/>
                  </a:lnTo>
                  <a:lnTo>
                    <a:pt x="2422906" y="24384"/>
                  </a:lnTo>
                  <a:lnTo>
                    <a:pt x="2414397" y="25019"/>
                  </a:lnTo>
                  <a:lnTo>
                    <a:pt x="2406269" y="27559"/>
                  </a:lnTo>
                  <a:lnTo>
                    <a:pt x="2398395" y="30480"/>
                  </a:lnTo>
                  <a:lnTo>
                    <a:pt x="2390521" y="32385"/>
                  </a:lnTo>
                  <a:lnTo>
                    <a:pt x="2382520" y="32639"/>
                  </a:lnTo>
                  <a:lnTo>
                    <a:pt x="2374265" y="32385"/>
                  </a:lnTo>
                  <a:lnTo>
                    <a:pt x="2365883" y="32766"/>
                  </a:lnTo>
                  <a:lnTo>
                    <a:pt x="2357755" y="35052"/>
                  </a:lnTo>
                  <a:lnTo>
                    <a:pt x="2351786" y="37973"/>
                  </a:lnTo>
                  <a:lnTo>
                    <a:pt x="2345182" y="40259"/>
                  </a:lnTo>
                  <a:lnTo>
                    <a:pt x="2331974" y="47244"/>
                  </a:lnTo>
                  <a:lnTo>
                    <a:pt x="2331720" y="57023"/>
                  </a:lnTo>
                  <a:lnTo>
                    <a:pt x="2345182" y="63754"/>
                  </a:lnTo>
                  <a:lnTo>
                    <a:pt x="2412492" y="75819"/>
                  </a:lnTo>
                  <a:lnTo>
                    <a:pt x="2432177" y="75057"/>
                  </a:lnTo>
                  <a:lnTo>
                    <a:pt x="2469642" y="64897"/>
                  </a:lnTo>
                  <a:lnTo>
                    <a:pt x="2480691" y="54737"/>
                  </a:lnTo>
                  <a:close/>
                </a:path>
                <a:path w="3315970" h="91439">
                  <a:moveTo>
                    <a:pt x="2776728" y="49784"/>
                  </a:moveTo>
                  <a:lnTo>
                    <a:pt x="2727960" y="33909"/>
                  </a:lnTo>
                  <a:lnTo>
                    <a:pt x="2699893" y="33528"/>
                  </a:lnTo>
                  <a:lnTo>
                    <a:pt x="2671953" y="35941"/>
                  </a:lnTo>
                  <a:lnTo>
                    <a:pt x="2644267" y="41656"/>
                  </a:lnTo>
                  <a:lnTo>
                    <a:pt x="2638171" y="43307"/>
                  </a:lnTo>
                  <a:lnTo>
                    <a:pt x="2632964" y="48006"/>
                  </a:lnTo>
                  <a:lnTo>
                    <a:pt x="2621280" y="57531"/>
                  </a:lnTo>
                  <a:lnTo>
                    <a:pt x="2673985" y="73152"/>
                  </a:lnTo>
                  <a:lnTo>
                    <a:pt x="2720848" y="76200"/>
                  </a:lnTo>
                  <a:lnTo>
                    <a:pt x="2749169" y="71882"/>
                  </a:lnTo>
                  <a:lnTo>
                    <a:pt x="2776728" y="49784"/>
                  </a:lnTo>
                  <a:close/>
                </a:path>
                <a:path w="3315970" h="91439">
                  <a:moveTo>
                    <a:pt x="3315716" y="59055"/>
                  </a:moveTo>
                  <a:lnTo>
                    <a:pt x="3310890" y="52070"/>
                  </a:lnTo>
                  <a:lnTo>
                    <a:pt x="3308350" y="49403"/>
                  </a:lnTo>
                  <a:lnTo>
                    <a:pt x="3305175" y="46101"/>
                  </a:lnTo>
                  <a:lnTo>
                    <a:pt x="3304921" y="45720"/>
                  </a:lnTo>
                  <a:lnTo>
                    <a:pt x="3302889" y="43561"/>
                  </a:lnTo>
                  <a:lnTo>
                    <a:pt x="3293237" y="37719"/>
                  </a:lnTo>
                  <a:lnTo>
                    <a:pt x="3282061" y="34417"/>
                  </a:lnTo>
                  <a:lnTo>
                    <a:pt x="3269488" y="33528"/>
                  </a:lnTo>
                  <a:lnTo>
                    <a:pt x="3236976" y="34429"/>
                  </a:lnTo>
                  <a:lnTo>
                    <a:pt x="3236976" y="48387"/>
                  </a:lnTo>
                  <a:lnTo>
                    <a:pt x="3235325" y="48895"/>
                  </a:lnTo>
                  <a:lnTo>
                    <a:pt x="3233293" y="49403"/>
                  </a:lnTo>
                  <a:lnTo>
                    <a:pt x="3231007" y="49403"/>
                  </a:lnTo>
                  <a:lnTo>
                    <a:pt x="3230499" y="48006"/>
                  </a:lnTo>
                  <a:lnTo>
                    <a:pt x="3229991" y="47244"/>
                  </a:lnTo>
                  <a:lnTo>
                    <a:pt x="3233801" y="46228"/>
                  </a:lnTo>
                  <a:lnTo>
                    <a:pt x="3236010" y="46228"/>
                  </a:lnTo>
                  <a:lnTo>
                    <a:pt x="3236595" y="47625"/>
                  </a:lnTo>
                  <a:lnTo>
                    <a:pt x="3236976" y="48387"/>
                  </a:lnTo>
                  <a:lnTo>
                    <a:pt x="3236976" y="34429"/>
                  </a:lnTo>
                  <a:lnTo>
                    <a:pt x="3214497" y="35052"/>
                  </a:lnTo>
                  <a:lnTo>
                    <a:pt x="3188081" y="35179"/>
                  </a:lnTo>
                  <a:lnTo>
                    <a:pt x="3180461" y="36068"/>
                  </a:lnTo>
                  <a:lnTo>
                    <a:pt x="3173476" y="38227"/>
                  </a:lnTo>
                  <a:lnTo>
                    <a:pt x="3167126" y="42418"/>
                  </a:lnTo>
                  <a:lnTo>
                    <a:pt x="3163316" y="45593"/>
                  </a:lnTo>
                  <a:lnTo>
                    <a:pt x="3160141" y="45720"/>
                  </a:lnTo>
                  <a:lnTo>
                    <a:pt x="3151886" y="41275"/>
                  </a:lnTo>
                  <a:lnTo>
                    <a:pt x="3145790" y="41148"/>
                  </a:lnTo>
                  <a:lnTo>
                    <a:pt x="3137408" y="44450"/>
                  </a:lnTo>
                  <a:lnTo>
                    <a:pt x="3131185" y="48387"/>
                  </a:lnTo>
                  <a:lnTo>
                    <a:pt x="3130296" y="55245"/>
                  </a:lnTo>
                  <a:lnTo>
                    <a:pt x="3135757" y="60960"/>
                  </a:lnTo>
                  <a:lnTo>
                    <a:pt x="3174492" y="73152"/>
                  </a:lnTo>
                  <a:lnTo>
                    <a:pt x="3265805" y="90932"/>
                  </a:lnTo>
                  <a:lnTo>
                    <a:pt x="3287649" y="86487"/>
                  </a:lnTo>
                  <a:lnTo>
                    <a:pt x="3295142" y="84455"/>
                  </a:lnTo>
                  <a:lnTo>
                    <a:pt x="3303778" y="81407"/>
                  </a:lnTo>
                  <a:lnTo>
                    <a:pt x="3303651" y="73152"/>
                  </a:lnTo>
                  <a:lnTo>
                    <a:pt x="3305556" y="64516"/>
                  </a:lnTo>
                  <a:lnTo>
                    <a:pt x="3307334" y="62357"/>
                  </a:lnTo>
                  <a:lnTo>
                    <a:pt x="3315716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237223" y="3477259"/>
            <a:ext cx="3885565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60">
                <a:latin typeface="Cambria"/>
                <a:cs typeface="Cambria"/>
              </a:rPr>
              <a:t>ACTIVITY</a:t>
            </a:r>
            <a:r>
              <a:rPr dirty="0" sz="3200" spc="170">
                <a:latin typeface="Cambria"/>
                <a:cs typeface="Cambria"/>
              </a:rPr>
              <a:t> </a:t>
            </a:r>
            <a:r>
              <a:rPr dirty="0" sz="3200" spc="-270">
                <a:latin typeface="Cambria"/>
                <a:cs typeface="Cambria"/>
              </a:rPr>
              <a:t>-</a:t>
            </a:r>
            <a:r>
              <a:rPr dirty="0" sz="3200" spc="120">
                <a:latin typeface="Cambria"/>
                <a:cs typeface="Cambria"/>
              </a:rPr>
              <a:t> </a:t>
            </a:r>
            <a:r>
              <a:rPr dirty="0" sz="3200" spc="55">
                <a:latin typeface="Cambria"/>
                <a:cs typeface="Cambria"/>
              </a:rPr>
              <a:t>MAPPING</a:t>
            </a:r>
            <a:endParaRPr sz="3200">
              <a:latin typeface="Cambria"/>
              <a:cs typeface="Cambri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33400" y="0"/>
            <a:ext cx="11219815" cy="6644640"/>
            <a:chOff x="533400" y="0"/>
            <a:chExt cx="11219815" cy="6644640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400" y="432816"/>
              <a:ext cx="4547616" cy="621182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970" y="632117"/>
              <a:ext cx="4063060" cy="581409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38800" y="1508760"/>
              <a:ext cx="4687824" cy="1511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115567"/>
            <a:ext cx="2667000" cy="149961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4715255"/>
            <a:ext cx="2663952" cy="150876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0" y="1115567"/>
            <a:ext cx="2667000" cy="149961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9159" y="4608576"/>
            <a:ext cx="2666999" cy="149961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6047" y="4572000"/>
            <a:ext cx="2663952" cy="1505712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3354323" y="1109472"/>
            <a:ext cx="5412105" cy="1506220"/>
            <a:chOff x="3354323" y="1109472"/>
            <a:chExt cx="5412105" cy="150622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7071" y="1109472"/>
              <a:ext cx="2660904" cy="150571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354324" y="1812162"/>
              <a:ext cx="5412105" cy="113030"/>
            </a:xfrm>
            <a:custGeom>
              <a:avLst/>
              <a:gdLst/>
              <a:ahLst/>
              <a:cxnLst/>
              <a:rect l="l" t="t" r="r" b="b"/>
              <a:pathLst>
                <a:path w="5412105" h="113030">
                  <a:moveTo>
                    <a:pt x="1386586" y="60833"/>
                  </a:moveTo>
                  <a:lnTo>
                    <a:pt x="1375689" y="54483"/>
                  </a:lnTo>
                  <a:lnTo>
                    <a:pt x="1297940" y="9144"/>
                  </a:lnTo>
                  <a:lnTo>
                    <a:pt x="1294130" y="10160"/>
                  </a:lnTo>
                  <a:lnTo>
                    <a:pt x="1290574" y="16256"/>
                  </a:lnTo>
                  <a:lnTo>
                    <a:pt x="1291590" y="20066"/>
                  </a:lnTo>
                  <a:lnTo>
                    <a:pt x="1350568" y="54483"/>
                  </a:lnTo>
                  <a:lnTo>
                    <a:pt x="0" y="54483"/>
                  </a:lnTo>
                  <a:lnTo>
                    <a:pt x="0" y="67183"/>
                  </a:lnTo>
                  <a:lnTo>
                    <a:pt x="1350568" y="67183"/>
                  </a:lnTo>
                  <a:lnTo>
                    <a:pt x="1291590" y="101600"/>
                  </a:lnTo>
                  <a:lnTo>
                    <a:pt x="1290574" y="105410"/>
                  </a:lnTo>
                  <a:lnTo>
                    <a:pt x="1294130" y="111506"/>
                  </a:lnTo>
                  <a:lnTo>
                    <a:pt x="1297940" y="112522"/>
                  </a:lnTo>
                  <a:lnTo>
                    <a:pt x="1375689" y="67183"/>
                  </a:lnTo>
                  <a:lnTo>
                    <a:pt x="1386586" y="60833"/>
                  </a:lnTo>
                  <a:close/>
                </a:path>
                <a:path w="5412105" h="113030">
                  <a:moveTo>
                    <a:pt x="5411724" y="51689"/>
                  </a:moveTo>
                  <a:lnTo>
                    <a:pt x="5400814" y="45339"/>
                  </a:lnTo>
                  <a:lnTo>
                    <a:pt x="5325999" y="1778"/>
                  </a:lnTo>
                  <a:lnTo>
                    <a:pt x="5323078" y="0"/>
                  </a:lnTo>
                  <a:lnTo>
                    <a:pt x="5319141" y="1016"/>
                  </a:lnTo>
                  <a:lnTo>
                    <a:pt x="5315585" y="7112"/>
                  </a:lnTo>
                  <a:lnTo>
                    <a:pt x="5316601" y="10922"/>
                  </a:lnTo>
                  <a:lnTo>
                    <a:pt x="5375580" y="45339"/>
                  </a:lnTo>
                  <a:lnTo>
                    <a:pt x="4105656" y="45339"/>
                  </a:lnTo>
                  <a:lnTo>
                    <a:pt x="4105656" y="58039"/>
                  </a:lnTo>
                  <a:lnTo>
                    <a:pt x="5375580" y="58039"/>
                  </a:lnTo>
                  <a:lnTo>
                    <a:pt x="5316601" y="92456"/>
                  </a:lnTo>
                  <a:lnTo>
                    <a:pt x="5315585" y="96266"/>
                  </a:lnTo>
                  <a:lnTo>
                    <a:pt x="5319141" y="102362"/>
                  </a:lnTo>
                  <a:lnTo>
                    <a:pt x="5323078" y="103378"/>
                  </a:lnTo>
                  <a:lnTo>
                    <a:pt x="5325999" y="101600"/>
                  </a:lnTo>
                  <a:lnTo>
                    <a:pt x="5400814" y="58039"/>
                  </a:lnTo>
                  <a:lnTo>
                    <a:pt x="5411724" y="516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7411211" y="5274690"/>
            <a:ext cx="1322705" cy="103505"/>
          </a:xfrm>
          <a:custGeom>
            <a:avLst/>
            <a:gdLst/>
            <a:ahLst/>
            <a:cxnLst/>
            <a:rect l="l" t="t" r="r" b="b"/>
            <a:pathLst>
              <a:path w="1322704" h="103504">
                <a:moveTo>
                  <a:pt x="88646" y="0"/>
                </a:moveTo>
                <a:lnTo>
                  <a:pt x="0" y="51689"/>
                </a:lnTo>
                <a:lnTo>
                  <a:pt x="88646" y="103378"/>
                </a:lnTo>
                <a:lnTo>
                  <a:pt x="92456" y="102362"/>
                </a:lnTo>
                <a:lnTo>
                  <a:pt x="96012" y="96266"/>
                </a:lnTo>
                <a:lnTo>
                  <a:pt x="94996" y="92456"/>
                </a:lnTo>
                <a:lnTo>
                  <a:pt x="35995" y="58039"/>
                </a:lnTo>
                <a:lnTo>
                  <a:pt x="12573" y="58039"/>
                </a:lnTo>
                <a:lnTo>
                  <a:pt x="12573" y="45339"/>
                </a:lnTo>
                <a:lnTo>
                  <a:pt x="35995" y="45339"/>
                </a:lnTo>
                <a:lnTo>
                  <a:pt x="94996" y="10922"/>
                </a:lnTo>
                <a:lnTo>
                  <a:pt x="96012" y="7112"/>
                </a:lnTo>
                <a:lnTo>
                  <a:pt x="92456" y="1016"/>
                </a:lnTo>
                <a:lnTo>
                  <a:pt x="88646" y="0"/>
                </a:lnTo>
                <a:close/>
              </a:path>
              <a:path w="1322704" h="103504">
                <a:moveTo>
                  <a:pt x="35995" y="45339"/>
                </a:moveTo>
                <a:lnTo>
                  <a:pt x="12573" y="45339"/>
                </a:lnTo>
                <a:lnTo>
                  <a:pt x="12573" y="58039"/>
                </a:lnTo>
                <a:lnTo>
                  <a:pt x="35995" y="58039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8"/>
                </a:lnTo>
                <a:lnTo>
                  <a:pt x="34471" y="46228"/>
                </a:lnTo>
                <a:lnTo>
                  <a:pt x="35995" y="45339"/>
                </a:lnTo>
                <a:close/>
              </a:path>
              <a:path w="1322704" h="103504">
                <a:moveTo>
                  <a:pt x="1322324" y="45339"/>
                </a:moveTo>
                <a:lnTo>
                  <a:pt x="35995" y="45339"/>
                </a:lnTo>
                <a:lnTo>
                  <a:pt x="25109" y="51689"/>
                </a:lnTo>
                <a:lnTo>
                  <a:pt x="35995" y="58039"/>
                </a:lnTo>
                <a:lnTo>
                  <a:pt x="1322324" y="58039"/>
                </a:lnTo>
                <a:lnTo>
                  <a:pt x="1322324" y="45339"/>
                </a:lnTo>
                <a:close/>
              </a:path>
              <a:path w="1322704" h="103504">
                <a:moveTo>
                  <a:pt x="15748" y="46228"/>
                </a:moveTo>
                <a:lnTo>
                  <a:pt x="15748" y="57150"/>
                </a:lnTo>
                <a:lnTo>
                  <a:pt x="25109" y="51689"/>
                </a:lnTo>
                <a:lnTo>
                  <a:pt x="15748" y="46228"/>
                </a:lnTo>
                <a:close/>
              </a:path>
              <a:path w="1322704" h="103504">
                <a:moveTo>
                  <a:pt x="25109" y="51689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9"/>
                </a:lnTo>
                <a:close/>
              </a:path>
              <a:path w="1322704" h="103504">
                <a:moveTo>
                  <a:pt x="34471" y="46228"/>
                </a:moveTo>
                <a:lnTo>
                  <a:pt x="15748" y="46228"/>
                </a:lnTo>
                <a:lnTo>
                  <a:pt x="25109" y="51689"/>
                </a:lnTo>
                <a:lnTo>
                  <a:pt x="34471" y="46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351276" y="5372227"/>
            <a:ext cx="1360805" cy="103505"/>
          </a:xfrm>
          <a:custGeom>
            <a:avLst/>
            <a:gdLst/>
            <a:ahLst/>
            <a:cxnLst/>
            <a:rect l="l" t="t" r="r" b="b"/>
            <a:pathLst>
              <a:path w="1360804" h="103504">
                <a:moveTo>
                  <a:pt x="88646" y="0"/>
                </a:moveTo>
                <a:lnTo>
                  <a:pt x="0" y="51689"/>
                </a:lnTo>
                <a:lnTo>
                  <a:pt x="88646" y="103378"/>
                </a:lnTo>
                <a:lnTo>
                  <a:pt x="92456" y="102362"/>
                </a:lnTo>
                <a:lnTo>
                  <a:pt x="96012" y="96266"/>
                </a:lnTo>
                <a:lnTo>
                  <a:pt x="94996" y="92456"/>
                </a:lnTo>
                <a:lnTo>
                  <a:pt x="35995" y="58039"/>
                </a:lnTo>
                <a:lnTo>
                  <a:pt x="12573" y="58039"/>
                </a:lnTo>
                <a:lnTo>
                  <a:pt x="12573" y="45339"/>
                </a:lnTo>
                <a:lnTo>
                  <a:pt x="35995" y="45339"/>
                </a:lnTo>
                <a:lnTo>
                  <a:pt x="94996" y="10922"/>
                </a:lnTo>
                <a:lnTo>
                  <a:pt x="96012" y="7112"/>
                </a:lnTo>
                <a:lnTo>
                  <a:pt x="92456" y="1016"/>
                </a:lnTo>
                <a:lnTo>
                  <a:pt x="88646" y="0"/>
                </a:lnTo>
                <a:close/>
              </a:path>
              <a:path w="1360804" h="103504">
                <a:moveTo>
                  <a:pt x="35995" y="45339"/>
                </a:moveTo>
                <a:lnTo>
                  <a:pt x="12573" y="45339"/>
                </a:lnTo>
                <a:lnTo>
                  <a:pt x="12573" y="58039"/>
                </a:lnTo>
                <a:lnTo>
                  <a:pt x="35995" y="58039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8"/>
                </a:lnTo>
                <a:lnTo>
                  <a:pt x="34471" y="46228"/>
                </a:lnTo>
                <a:lnTo>
                  <a:pt x="35995" y="45339"/>
                </a:lnTo>
                <a:close/>
              </a:path>
              <a:path w="1360804" h="103504">
                <a:moveTo>
                  <a:pt x="1360424" y="45339"/>
                </a:moveTo>
                <a:lnTo>
                  <a:pt x="35995" y="45339"/>
                </a:lnTo>
                <a:lnTo>
                  <a:pt x="25109" y="51689"/>
                </a:lnTo>
                <a:lnTo>
                  <a:pt x="35995" y="58039"/>
                </a:lnTo>
                <a:lnTo>
                  <a:pt x="1360424" y="58039"/>
                </a:lnTo>
                <a:lnTo>
                  <a:pt x="1360424" y="45339"/>
                </a:lnTo>
                <a:close/>
              </a:path>
              <a:path w="1360804" h="103504">
                <a:moveTo>
                  <a:pt x="15748" y="46228"/>
                </a:moveTo>
                <a:lnTo>
                  <a:pt x="15748" y="57150"/>
                </a:lnTo>
                <a:lnTo>
                  <a:pt x="25109" y="51689"/>
                </a:lnTo>
                <a:lnTo>
                  <a:pt x="15748" y="46228"/>
                </a:lnTo>
                <a:close/>
              </a:path>
              <a:path w="1360804" h="103504">
                <a:moveTo>
                  <a:pt x="25109" y="51689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9"/>
                </a:lnTo>
                <a:close/>
              </a:path>
              <a:path w="1360804" h="103504">
                <a:moveTo>
                  <a:pt x="34471" y="46228"/>
                </a:moveTo>
                <a:lnTo>
                  <a:pt x="15748" y="46228"/>
                </a:lnTo>
                <a:lnTo>
                  <a:pt x="25109" y="51689"/>
                </a:lnTo>
                <a:lnTo>
                  <a:pt x="34471" y="46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9634728" y="1597152"/>
            <a:ext cx="990600" cy="2975610"/>
            <a:chOff x="9634728" y="1597152"/>
            <a:chExt cx="990600" cy="2975610"/>
          </a:xfrm>
        </p:grpSpPr>
        <p:sp>
          <p:nvSpPr>
            <p:cNvPr id="14" name="object 14" descr=""/>
            <p:cNvSpPr/>
            <p:nvPr/>
          </p:nvSpPr>
          <p:spPr>
            <a:xfrm>
              <a:off x="10047859" y="2616708"/>
              <a:ext cx="103505" cy="1955800"/>
            </a:xfrm>
            <a:custGeom>
              <a:avLst/>
              <a:gdLst/>
              <a:ahLst/>
              <a:cxnLst/>
              <a:rect l="l" t="t" r="r" b="b"/>
              <a:pathLst>
                <a:path w="103504" h="1955800">
                  <a:moveTo>
                    <a:pt x="7112" y="1859533"/>
                  </a:moveTo>
                  <a:lnTo>
                    <a:pt x="1016" y="1863089"/>
                  </a:lnTo>
                  <a:lnTo>
                    <a:pt x="0" y="1866899"/>
                  </a:lnTo>
                  <a:lnTo>
                    <a:pt x="51689" y="1955545"/>
                  </a:lnTo>
                  <a:lnTo>
                    <a:pt x="59020" y="1942972"/>
                  </a:lnTo>
                  <a:lnTo>
                    <a:pt x="45339" y="1942972"/>
                  </a:lnTo>
                  <a:lnTo>
                    <a:pt x="45339" y="1919550"/>
                  </a:lnTo>
                  <a:lnTo>
                    <a:pt x="10922" y="1860549"/>
                  </a:lnTo>
                  <a:lnTo>
                    <a:pt x="7112" y="1859533"/>
                  </a:lnTo>
                  <a:close/>
                </a:path>
                <a:path w="103504" h="1955800">
                  <a:moveTo>
                    <a:pt x="45339" y="1919550"/>
                  </a:moveTo>
                  <a:lnTo>
                    <a:pt x="45339" y="1942972"/>
                  </a:lnTo>
                  <a:lnTo>
                    <a:pt x="58039" y="1942972"/>
                  </a:lnTo>
                  <a:lnTo>
                    <a:pt x="58039" y="1939797"/>
                  </a:lnTo>
                  <a:lnTo>
                    <a:pt x="46227" y="1939797"/>
                  </a:lnTo>
                  <a:lnTo>
                    <a:pt x="51689" y="1930436"/>
                  </a:lnTo>
                  <a:lnTo>
                    <a:pt x="45339" y="1919550"/>
                  </a:lnTo>
                  <a:close/>
                </a:path>
                <a:path w="103504" h="1955800">
                  <a:moveTo>
                    <a:pt x="96266" y="1859533"/>
                  </a:moveTo>
                  <a:lnTo>
                    <a:pt x="92456" y="1860549"/>
                  </a:lnTo>
                  <a:lnTo>
                    <a:pt x="58039" y="1919550"/>
                  </a:lnTo>
                  <a:lnTo>
                    <a:pt x="58039" y="1942972"/>
                  </a:lnTo>
                  <a:lnTo>
                    <a:pt x="59020" y="1942972"/>
                  </a:lnTo>
                  <a:lnTo>
                    <a:pt x="103377" y="1866899"/>
                  </a:lnTo>
                  <a:lnTo>
                    <a:pt x="102362" y="1863089"/>
                  </a:lnTo>
                  <a:lnTo>
                    <a:pt x="96266" y="1859533"/>
                  </a:lnTo>
                  <a:close/>
                </a:path>
                <a:path w="103504" h="1955800">
                  <a:moveTo>
                    <a:pt x="51689" y="1930436"/>
                  </a:moveTo>
                  <a:lnTo>
                    <a:pt x="46227" y="1939797"/>
                  </a:lnTo>
                  <a:lnTo>
                    <a:pt x="57150" y="1939797"/>
                  </a:lnTo>
                  <a:lnTo>
                    <a:pt x="51689" y="1930436"/>
                  </a:lnTo>
                  <a:close/>
                </a:path>
                <a:path w="103504" h="1955800">
                  <a:moveTo>
                    <a:pt x="58039" y="1919550"/>
                  </a:moveTo>
                  <a:lnTo>
                    <a:pt x="51689" y="1930436"/>
                  </a:lnTo>
                  <a:lnTo>
                    <a:pt x="57150" y="1939797"/>
                  </a:lnTo>
                  <a:lnTo>
                    <a:pt x="58039" y="1939797"/>
                  </a:lnTo>
                  <a:lnTo>
                    <a:pt x="58039" y="1919550"/>
                  </a:lnTo>
                  <a:close/>
                </a:path>
                <a:path w="103504" h="1955800">
                  <a:moveTo>
                    <a:pt x="58039" y="0"/>
                  </a:moveTo>
                  <a:lnTo>
                    <a:pt x="45339" y="0"/>
                  </a:lnTo>
                  <a:lnTo>
                    <a:pt x="45339" y="1919550"/>
                  </a:lnTo>
                  <a:lnTo>
                    <a:pt x="51689" y="1930436"/>
                  </a:lnTo>
                  <a:lnTo>
                    <a:pt x="58038" y="1919550"/>
                  </a:lnTo>
                  <a:lnTo>
                    <a:pt x="580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4728" y="1597152"/>
              <a:ext cx="990600" cy="99060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029106" y="1225422"/>
            <a:ext cx="1973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Waste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Generation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035677" y="1167908"/>
            <a:ext cx="2208530" cy="71437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Waste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Handling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55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872473" y="1253997"/>
            <a:ext cx="2453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Energy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Use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934068" y="4711395"/>
            <a:ext cx="23977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Sustainable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Practices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197602" y="4622436"/>
            <a:ext cx="1675130" cy="71437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55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01927" y="4882388"/>
            <a:ext cx="1630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Collaborations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6567" y="1569719"/>
            <a:ext cx="1045463" cy="1045463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3559" y="1959864"/>
            <a:ext cx="838200" cy="536448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19488" y="5053584"/>
            <a:ext cx="954024" cy="94792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4520" y="5361432"/>
            <a:ext cx="716279" cy="722376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6567" y="5285232"/>
            <a:ext cx="941832" cy="93878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0"/>
              <a:t>ACTIVITY</a:t>
            </a:r>
            <a:r>
              <a:rPr dirty="0" spc="110"/>
              <a:t> </a:t>
            </a:r>
            <a:r>
              <a:rPr dirty="0" spc="-240"/>
              <a:t>-</a:t>
            </a:r>
            <a:r>
              <a:rPr dirty="0" spc="90"/>
              <a:t> </a:t>
            </a:r>
            <a:r>
              <a:rPr dirty="0" spc="45"/>
              <a:t>MAPPING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2" cy="2916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4" cy="3352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1380" cy="91440"/>
            </a:xfrm>
            <a:custGeom>
              <a:avLst/>
              <a:gdLst/>
              <a:ahLst/>
              <a:cxnLst/>
              <a:rect l="l" t="t" r="r" b="b"/>
              <a:pathLst>
                <a:path w="2151379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1379" h="91439">
                  <a:moveTo>
                    <a:pt x="502539" y="38735"/>
                  </a:moveTo>
                  <a:lnTo>
                    <a:pt x="500380" y="32258"/>
                  </a:lnTo>
                  <a:lnTo>
                    <a:pt x="496316" y="26670"/>
                  </a:lnTo>
                  <a:lnTo>
                    <a:pt x="493522" y="23368"/>
                  </a:lnTo>
                  <a:lnTo>
                    <a:pt x="464185" y="10756"/>
                  </a:lnTo>
                  <a:lnTo>
                    <a:pt x="464185" y="29591"/>
                  </a:lnTo>
                  <a:lnTo>
                    <a:pt x="464185" y="39243"/>
                  </a:lnTo>
                  <a:lnTo>
                    <a:pt x="460248" y="43053"/>
                  </a:lnTo>
                  <a:lnTo>
                    <a:pt x="456565" y="50038"/>
                  </a:lnTo>
                  <a:lnTo>
                    <a:pt x="451104" y="43688"/>
                  </a:lnTo>
                  <a:lnTo>
                    <a:pt x="446786" y="40640"/>
                  </a:lnTo>
                  <a:lnTo>
                    <a:pt x="445135" y="34417"/>
                  </a:lnTo>
                  <a:lnTo>
                    <a:pt x="449072" y="29337"/>
                  </a:lnTo>
                  <a:lnTo>
                    <a:pt x="458216" y="26670"/>
                  </a:lnTo>
                  <a:lnTo>
                    <a:pt x="464185" y="29591"/>
                  </a:lnTo>
                  <a:lnTo>
                    <a:pt x="464185" y="10756"/>
                  </a:lnTo>
                  <a:lnTo>
                    <a:pt x="455422" y="6985"/>
                  </a:lnTo>
                  <a:lnTo>
                    <a:pt x="436626" y="6096"/>
                  </a:lnTo>
                  <a:lnTo>
                    <a:pt x="384429" y="15621"/>
                  </a:lnTo>
                  <a:lnTo>
                    <a:pt x="375920" y="23368"/>
                  </a:lnTo>
                  <a:lnTo>
                    <a:pt x="365887" y="23368"/>
                  </a:lnTo>
                  <a:lnTo>
                    <a:pt x="355473" y="20701"/>
                  </a:lnTo>
                  <a:lnTo>
                    <a:pt x="345567" y="20828"/>
                  </a:lnTo>
                  <a:lnTo>
                    <a:pt x="344424" y="21209"/>
                  </a:lnTo>
                  <a:lnTo>
                    <a:pt x="343027" y="21336"/>
                  </a:lnTo>
                  <a:lnTo>
                    <a:pt x="339979" y="25146"/>
                  </a:lnTo>
                  <a:lnTo>
                    <a:pt x="335788" y="28194"/>
                  </a:lnTo>
                  <a:lnTo>
                    <a:pt x="335407" y="32258"/>
                  </a:lnTo>
                  <a:lnTo>
                    <a:pt x="453898" y="63881"/>
                  </a:lnTo>
                  <a:lnTo>
                    <a:pt x="463804" y="62611"/>
                  </a:lnTo>
                  <a:lnTo>
                    <a:pt x="472948" y="60706"/>
                  </a:lnTo>
                  <a:lnTo>
                    <a:pt x="481457" y="57404"/>
                  </a:lnTo>
                  <a:lnTo>
                    <a:pt x="489077" y="52197"/>
                  </a:lnTo>
                  <a:lnTo>
                    <a:pt x="491617" y="50038"/>
                  </a:lnTo>
                  <a:lnTo>
                    <a:pt x="493014" y="48895"/>
                  </a:lnTo>
                  <a:lnTo>
                    <a:pt x="501015" y="47117"/>
                  </a:lnTo>
                  <a:lnTo>
                    <a:pt x="502539" y="38735"/>
                  </a:lnTo>
                  <a:close/>
                </a:path>
                <a:path w="2151379" h="91439">
                  <a:moveTo>
                    <a:pt x="746506" y="43942"/>
                  </a:moveTo>
                  <a:lnTo>
                    <a:pt x="745490" y="36449"/>
                  </a:lnTo>
                  <a:lnTo>
                    <a:pt x="702183" y="17653"/>
                  </a:lnTo>
                  <a:lnTo>
                    <a:pt x="691261" y="16764"/>
                  </a:lnTo>
                  <a:lnTo>
                    <a:pt x="664972" y="15240"/>
                  </a:lnTo>
                  <a:lnTo>
                    <a:pt x="632841" y="21082"/>
                  </a:lnTo>
                  <a:lnTo>
                    <a:pt x="614426" y="25527"/>
                  </a:lnTo>
                  <a:lnTo>
                    <a:pt x="597408" y="41656"/>
                  </a:lnTo>
                  <a:lnTo>
                    <a:pt x="597662" y="50038"/>
                  </a:lnTo>
                  <a:lnTo>
                    <a:pt x="622300" y="58420"/>
                  </a:lnTo>
                  <a:lnTo>
                    <a:pt x="671957" y="72898"/>
                  </a:lnTo>
                  <a:lnTo>
                    <a:pt x="673481" y="72644"/>
                  </a:lnTo>
                  <a:lnTo>
                    <a:pt x="686562" y="65659"/>
                  </a:lnTo>
                  <a:lnTo>
                    <a:pt x="692531" y="63119"/>
                  </a:lnTo>
                  <a:lnTo>
                    <a:pt x="698119" y="62484"/>
                  </a:lnTo>
                  <a:lnTo>
                    <a:pt x="704977" y="63246"/>
                  </a:lnTo>
                  <a:lnTo>
                    <a:pt x="711581" y="63627"/>
                  </a:lnTo>
                  <a:lnTo>
                    <a:pt x="718058" y="62992"/>
                  </a:lnTo>
                  <a:lnTo>
                    <a:pt x="724408" y="60833"/>
                  </a:lnTo>
                  <a:lnTo>
                    <a:pt x="728472" y="58928"/>
                  </a:lnTo>
                  <a:lnTo>
                    <a:pt x="733552" y="58928"/>
                  </a:lnTo>
                  <a:lnTo>
                    <a:pt x="737489" y="56896"/>
                  </a:lnTo>
                  <a:lnTo>
                    <a:pt x="743712" y="51308"/>
                  </a:lnTo>
                  <a:lnTo>
                    <a:pt x="746506" y="43942"/>
                  </a:lnTo>
                  <a:close/>
                </a:path>
                <a:path w="2151379" h="91439">
                  <a:moveTo>
                    <a:pt x="1051179" y="48895"/>
                  </a:moveTo>
                  <a:lnTo>
                    <a:pt x="1049782" y="46228"/>
                  </a:lnTo>
                  <a:lnTo>
                    <a:pt x="1040130" y="40132"/>
                  </a:lnTo>
                  <a:lnTo>
                    <a:pt x="1031367" y="35814"/>
                  </a:lnTo>
                  <a:lnTo>
                    <a:pt x="1022477" y="33528"/>
                  </a:lnTo>
                  <a:lnTo>
                    <a:pt x="1013841" y="34798"/>
                  </a:lnTo>
                  <a:lnTo>
                    <a:pt x="1000633" y="37465"/>
                  </a:lnTo>
                  <a:lnTo>
                    <a:pt x="988314" y="36322"/>
                  </a:lnTo>
                  <a:lnTo>
                    <a:pt x="977265" y="34925"/>
                  </a:lnTo>
                  <a:lnTo>
                    <a:pt x="968121" y="36322"/>
                  </a:lnTo>
                  <a:lnTo>
                    <a:pt x="945642" y="35687"/>
                  </a:lnTo>
                  <a:lnTo>
                    <a:pt x="936371" y="35687"/>
                  </a:lnTo>
                  <a:lnTo>
                    <a:pt x="911479" y="38227"/>
                  </a:lnTo>
                  <a:lnTo>
                    <a:pt x="904240" y="41021"/>
                  </a:lnTo>
                  <a:lnTo>
                    <a:pt x="899160" y="48260"/>
                  </a:lnTo>
                  <a:lnTo>
                    <a:pt x="918972" y="56896"/>
                  </a:lnTo>
                  <a:lnTo>
                    <a:pt x="930783" y="60833"/>
                  </a:lnTo>
                  <a:lnTo>
                    <a:pt x="937133" y="60579"/>
                  </a:lnTo>
                  <a:lnTo>
                    <a:pt x="950087" y="58166"/>
                  </a:lnTo>
                  <a:lnTo>
                    <a:pt x="975487" y="52070"/>
                  </a:lnTo>
                  <a:lnTo>
                    <a:pt x="979043" y="51816"/>
                  </a:lnTo>
                  <a:lnTo>
                    <a:pt x="981710" y="52705"/>
                  </a:lnTo>
                  <a:lnTo>
                    <a:pt x="999490" y="57277"/>
                  </a:lnTo>
                  <a:lnTo>
                    <a:pt x="1016508" y="59055"/>
                  </a:lnTo>
                  <a:lnTo>
                    <a:pt x="1032256" y="58420"/>
                  </a:lnTo>
                  <a:lnTo>
                    <a:pt x="1046607" y="54864"/>
                  </a:lnTo>
                  <a:lnTo>
                    <a:pt x="1048512" y="54229"/>
                  </a:lnTo>
                  <a:lnTo>
                    <a:pt x="1050671" y="52197"/>
                  </a:lnTo>
                  <a:lnTo>
                    <a:pt x="1051179" y="48895"/>
                  </a:lnTo>
                  <a:close/>
                </a:path>
                <a:path w="2151379" h="91439">
                  <a:moveTo>
                    <a:pt x="1316355" y="54737"/>
                  </a:moveTo>
                  <a:lnTo>
                    <a:pt x="1277366" y="27051"/>
                  </a:lnTo>
                  <a:lnTo>
                    <a:pt x="1258570" y="24384"/>
                  </a:lnTo>
                  <a:lnTo>
                    <a:pt x="1250061" y="25019"/>
                  </a:lnTo>
                  <a:lnTo>
                    <a:pt x="1241933" y="27559"/>
                  </a:lnTo>
                  <a:lnTo>
                    <a:pt x="1233932" y="30480"/>
                  </a:lnTo>
                  <a:lnTo>
                    <a:pt x="1226185" y="32385"/>
                  </a:lnTo>
                  <a:lnTo>
                    <a:pt x="1218184" y="32639"/>
                  </a:lnTo>
                  <a:lnTo>
                    <a:pt x="1209929" y="32385"/>
                  </a:lnTo>
                  <a:lnTo>
                    <a:pt x="1201534" y="32766"/>
                  </a:lnTo>
                  <a:lnTo>
                    <a:pt x="1193406" y="35052"/>
                  </a:lnTo>
                  <a:lnTo>
                    <a:pt x="1187450" y="37973"/>
                  </a:lnTo>
                  <a:lnTo>
                    <a:pt x="1180833" y="40259"/>
                  </a:lnTo>
                  <a:lnTo>
                    <a:pt x="1167638" y="47244"/>
                  </a:lnTo>
                  <a:lnTo>
                    <a:pt x="1167384" y="57023"/>
                  </a:lnTo>
                  <a:lnTo>
                    <a:pt x="1180833" y="63754"/>
                  </a:lnTo>
                  <a:lnTo>
                    <a:pt x="1248156" y="75819"/>
                  </a:lnTo>
                  <a:lnTo>
                    <a:pt x="1267714" y="75057"/>
                  </a:lnTo>
                  <a:lnTo>
                    <a:pt x="1305306" y="64897"/>
                  </a:lnTo>
                  <a:lnTo>
                    <a:pt x="1316355" y="54737"/>
                  </a:lnTo>
                  <a:close/>
                </a:path>
                <a:path w="2151379" h="91439">
                  <a:moveTo>
                    <a:pt x="1612265" y="49784"/>
                  </a:moveTo>
                  <a:lnTo>
                    <a:pt x="1563624" y="33909"/>
                  </a:lnTo>
                  <a:lnTo>
                    <a:pt x="1535557" y="33528"/>
                  </a:lnTo>
                  <a:lnTo>
                    <a:pt x="1507617" y="35941"/>
                  </a:lnTo>
                  <a:lnTo>
                    <a:pt x="1479931" y="41656"/>
                  </a:lnTo>
                  <a:lnTo>
                    <a:pt x="1473835" y="43307"/>
                  </a:lnTo>
                  <a:lnTo>
                    <a:pt x="1468628" y="48006"/>
                  </a:lnTo>
                  <a:lnTo>
                    <a:pt x="1456944" y="57531"/>
                  </a:lnTo>
                  <a:lnTo>
                    <a:pt x="1509649" y="73152"/>
                  </a:lnTo>
                  <a:lnTo>
                    <a:pt x="1556512" y="76200"/>
                  </a:lnTo>
                  <a:lnTo>
                    <a:pt x="1584833" y="71882"/>
                  </a:lnTo>
                  <a:lnTo>
                    <a:pt x="1612265" y="49784"/>
                  </a:lnTo>
                  <a:close/>
                </a:path>
                <a:path w="2151379" h="91439">
                  <a:moveTo>
                    <a:pt x="2151380" y="59055"/>
                  </a:moveTo>
                  <a:lnTo>
                    <a:pt x="2146427" y="52070"/>
                  </a:lnTo>
                  <a:lnTo>
                    <a:pt x="2144014" y="49403"/>
                  </a:lnTo>
                  <a:lnTo>
                    <a:pt x="2140839" y="46101"/>
                  </a:lnTo>
                  <a:lnTo>
                    <a:pt x="2140585" y="45720"/>
                  </a:lnTo>
                  <a:lnTo>
                    <a:pt x="2138553" y="43561"/>
                  </a:lnTo>
                  <a:lnTo>
                    <a:pt x="2128901" y="37719"/>
                  </a:lnTo>
                  <a:lnTo>
                    <a:pt x="2117725" y="34417"/>
                  </a:lnTo>
                  <a:lnTo>
                    <a:pt x="2105152" y="33528"/>
                  </a:lnTo>
                  <a:lnTo>
                    <a:pt x="2072640" y="34429"/>
                  </a:lnTo>
                  <a:lnTo>
                    <a:pt x="2072640" y="48387"/>
                  </a:lnTo>
                  <a:lnTo>
                    <a:pt x="2070989" y="48895"/>
                  </a:lnTo>
                  <a:lnTo>
                    <a:pt x="2068957" y="49403"/>
                  </a:lnTo>
                  <a:lnTo>
                    <a:pt x="2066671" y="49403"/>
                  </a:lnTo>
                  <a:lnTo>
                    <a:pt x="2066163" y="48006"/>
                  </a:lnTo>
                  <a:lnTo>
                    <a:pt x="2065655" y="47244"/>
                  </a:lnTo>
                  <a:lnTo>
                    <a:pt x="2069338" y="46228"/>
                  </a:lnTo>
                  <a:lnTo>
                    <a:pt x="2071674" y="46228"/>
                  </a:lnTo>
                  <a:lnTo>
                    <a:pt x="2072259" y="47625"/>
                  </a:lnTo>
                  <a:lnTo>
                    <a:pt x="2072640" y="48387"/>
                  </a:lnTo>
                  <a:lnTo>
                    <a:pt x="2072640" y="34429"/>
                  </a:lnTo>
                  <a:lnTo>
                    <a:pt x="2050161" y="35052"/>
                  </a:lnTo>
                  <a:lnTo>
                    <a:pt x="2023618" y="35179"/>
                  </a:lnTo>
                  <a:lnTo>
                    <a:pt x="2016125" y="36068"/>
                  </a:lnTo>
                  <a:lnTo>
                    <a:pt x="2009140" y="38227"/>
                  </a:lnTo>
                  <a:lnTo>
                    <a:pt x="2002790" y="42418"/>
                  </a:lnTo>
                  <a:lnTo>
                    <a:pt x="1998980" y="45593"/>
                  </a:lnTo>
                  <a:lnTo>
                    <a:pt x="1995805" y="45720"/>
                  </a:lnTo>
                  <a:lnTo>
                    <a:pt x="1987550" y="41275"/>
                  </a:lnTo>
                  <a:lnTo>
                    <a:pt x="1981454" y="41148"/>
                  </a:lnTo>
                  <a:lnTo>
                    <a:pt x="1973072" y="44450"/>
                  </a:lnTo>
                  <a:lnTo>
                    <a:pt x="1966849" y="48387"/>
                  </a:lnTo>
                  <a:lnTo>
                    <a:pt x="1965960" y="55245"/>
                  </a:lnTo>
                  <a:lnTo>
                    <a:pt x="1971421" y="60960"/>
                  </a:lnTo>
                  <a:lnTo>
                    <a:pt x="2010156" y="73152"/>
                  </a:lnTo>
                  <a:lnTo>
                    <a:pt x="2101469" y="90932"/>
                  </a:lnTo>
                  <a:lnTo>
                    <a:pt x="2123313" y="86487"/>
                  </a:lnTo>
                  <a:lnTo>
                    <a:pt x="2130679" y="84455"/>
                  </a:lnTo>
                  <a:lnTo>
                    <a:pt x="2139442" y="81407"/>
                  </a:lnTo>
                  <a:lnTo>
                    <a:pt x="2139315" y="73152"/>
                  </a:lnTo>
                  <a:lnTo>
                    <a:pt x="2141093" y="64516"/>
                  </a:lnTo>
                  <a:lnTo>
                    <a:pt x="2142998" y="62357"/>
                  </a:lnTo>
                  <a:lnTo>
                    <a:pt x="2151380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8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32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5650" y="39751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32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8987" y="16891"/>
                  </a:moveTo>
                  <a:lnTo>
                    <a:pt x="995553" y="3175"/>
                  </a:lnTo>
                  <a:lnTo>
                    <a:pt x="985139" y="4699"/>
                  </a:lnTo>
                  <a:lnTo>
                    <a:pt x="977519" y="6731"/>
                  </a:lnTo>
                  <a:lnTo>
                    <a:pt x="972312" y="6858"/>
                  </a:lnTo>
                  <a:lnTo>
                    <a:pt x="963803" y="4064"/>
                  </a:lnTo>
                  <a:lnTo>
                    <a:pt x="941578" y="0"/>
                  </a:lnTo>
                  <a:lnTo>
                    <a:pt x="919734" y="1270"/>
                  </a:lnTo>
                  <a:lnTo>
                    <a:pt x="898271" y="6096"/>
                  </a:lnTo>
                  <a:lnTo>
                    <a:pt x="874395" y="14224"/>
                  </a:lnTo>
                  <a:lnTo>
                    <a:pt x="872236" y="17145"/>
                  </a:lnTo>
                  <a:lnTo>
                    <a:pt x="870077" y="19431"/>
                  </a:lnTo>
                  <a:lnTo>
                    <a:pt x="866394" y="24892"/>
                  </a:lnTo>
                  <a:lnTo>
                    <a:pt x="865632" y="30353"/>
                  </a:lnTo>
                  <a:lnTo>
                    <a:pt x="867918" y="35433"/>
                  </a:lnTo>
                  <a:lnTo>
                    <a:pt x="912368" y="49149"/>
                  </a:lnTo>
                  <a:lnTo>
                    <a:pt x="949706" y="51562"/>
                  </a:lnTo>
                  <a:lnTo>
                    <a:pt x="968629" y="51435"/>
                  </a:lnTo>
                  <a:lnTo>
                    <a:pt x="987552" y="50292"/>
                  </a:lnTo>
                  <a:lnTo>
                    <a:pt x="1017143" y="43180"/>
                  </a:lnTo>
                  <a:lnTo>
                    <a:pt x="1035050" y="37973"/>
                  </a:lnTo>
                  <a:lnTo>
                    <a:pt x="1038987" y="31115"/>
                  </a:lnTo>
                  <a:lnTo>
                    <a:pt x="1038987" y="16891"/>
                  </a:lnTo>
                  <a:close/>
                </a:path>
                <a:path w="3315970" h="91439">
                  <a:moveTo>
                    <a:pt x="1371092" y="19050"/>
                  </a:moveTo>
                  <a:lnTo>
                    <a:pt x="1369187" y="13970"/>
                  </a:lnTo>
                  <a:lnTo>
                    <a:pt x="1366647" y="11303"/>
                  </a:lnTo>
                  <a:lnTo>
                    <a:pt x="1358646" y="5715"/>
                  </a:lnTo>
                  <a:lnTo>
                    <a:pt x="1349121" y="4191"/>
                  </a:lnTo>
                  <a:lnTo>
                    <a:pt x="1339469" y="6477"/>
                  </a:lnTo>
                  <a:lnTo>
                    <a:pt x="1330325" y="12700"/>
                  </a:lnTo>
                  <a:lnTo>
                    <a:pt x="1326261" y="16637"/>
                  </a:lnTo>
                  <a:lnTo>
                    <a:pt x="1322197" y="17399"/>
                  </a:lnTo>
                  <a:lnTo>
                    <a:pt x="1320419" y="12573"/>
                  </a:lnTo>
                  <a:lnTo>
                    <a:pt x="1315466" y="4445"/>
                  </a:lnTo>
                  <a:lnTo>
                    <a:pt x="1308481" y="508"/>
                  </a:lnTo>
                  <a:lnTo>
                    <a:pt x="1300099" y="0"/>
                  </a:lnTo>
                  <a:lnTo>
                    <a:pt x="1290447" y="1905"/>
                  </a:lnTo>
                  <a:lnTo>
                    <a:pt x="1283970" y="3683"/>
                  </a:lnTo>
                  <a:lnTo>
                    <a:pt x="1275461" y="3810"/>
                  </a:lnTo>
                  <a:lnTo>
                    <a:pt x="1271143" y="7493"/>
                  </a:lnTo>
                  <a:lnTo>
                    <a:pt x="1261999" y="12192"/>
                  </a:lnTo>
                  <a:lnTo>
                    <a:pt x="1252220" y="13081"/>
                  </a:lnTo>
                  <a:lnTo>
                    <a:pt x="1242314" y="12827"/>
                  </a:lnTo>
                  <a:lnTo>
                    <a:pt x="1232789" y="14224"/>
                  </a:lnTo>
                  <a:lnTo>
                    <a:pt x="1220216" y="11430"/>
                  </a:lnTo>
                  <a:lnTo>
                    <a:pt x="1207770" y="12573"/>
                  </a:lnTo>
                  <a:lnTo>
                    <a:pt x="1195451" y="14986"/>
                  </a:lnTo>
                  <a:lnTo>
                    <a:pt x="1183005" y="16256"/>
                  </a:lnTo>
                  <a:lnTo>
                    <a:pt x="1178433" y="16129"/>
                  </a:lnTo>
                  <a:lnTo>
                    <a:pt x="1172083" y="20066"/>
                  </a:lnTo>
                  <a:lnTo>
                    <a:pt x="1166114" y="27178"/>
                  </a:lnTo>
                  <a:lnTo>
                    <a:pt x="1164336" y="33274"/>
                  </a:lnTo>
                  <a:lnTo>
                    <a:pt x="1167638" y="40132"/>
                  </a:lnTo>
                  <a:lnTo>
                    <a:pt x="1174115" y="43561"/>
                  </a:lnTo>
                  <a:lnTo>
                    <a:pt x="1185418" y="44831"/>
                  </a:lnTo>
                  <a:lnTo>
                    <a:pt x="1194054" y="40005"/>
                  </a:lnTo>
                  <a:lnTo>
                    <a:pt x="1198245" y="42164"/>
                  </a:lnTo>
                  <a:lnTo>
                    <a:pt x="1216152" y="48006"/>
                  </a:lnTo>
                  <a:lnTo>
                    <a:pt x="1234821" y="49657"/>
                  </a:lnTo>
                  <a:lnTo>
                    <a:pt x="1253490" y="50673"/>
                  </a:lnTo>
                  <a:lnTo>
                    <a:pt x="1271397" y="54610"/>
                  </a:lnTo>
                  <a:lnTo>
                    <a:pt x="1310894" y="48006"/>
                  </a:lnTo>
                  <a:lnTo>
                    <a:pt x="1349756" y="40894"/>
                  </a:lnTo>
                  <a:lnTo>
                    <a:pt x="1371092" y="19050"/>
                  </a:lnTo>
                  <a:close/>
                </a:path>
                <a:path w="3315970" h="91439">
                  <a:moveTo>
                    <a:pt x="1666875" y="38735"/>
                  </a:moveTo>
                  <a:lnTo>
                    <a:pt x="1664716" y="32258"/>
                  </a:lnTo>
                  <a:lnTo>
                    <a:pt x="1661414" y="27686"/>
                  </a:lnTo>
                  <a:lnTo>
                    <a:pt x="1660779" y="26670"/>
                  </a:lnTo>
                  <a:lnTo>
                    <a:pt x="1657985" y="23368"/>
                  </a:lnTo>
                  <a:lnTo>
                    <a:pt x="1628648" y="10795"/>
                  </a:lnTo>
                  <a:lnTo>
                    <a:pt x="1628648" y="29591"/>
                  </a:lnTo>
                  <a:lnTo>
                    <a:pt x="1628648" y="39243"/>
                  </a:lnTo>
                  <a:lnTo>
                    <a:pt x="1624711" y="43053"/>
                  </a:lnTo>
                  <a:lnTo>
                    <a:pt x="1620901" y="50038"/>
                  </a:lnTo>
                  <a:lnTo>
                    <a:pt x="1615440" y="43688"/>
                  </a:lnTo>
                  <a:lnTo>
                    <a:pt x="1611122" y="40640"/>
                  </a:lnTo>
                  <a:lnTo>
                    <a:pt x="1609598" y="34417"/>
                  </a:lnTo>
                  <a:lnTo>
                    <a:pt x="1613408" y="29337"/>
                  </a:lnTo>
                  <a:lnTo>
                    <a:pt x="1622552" y="26670"/>
                  </a:lnTo>
                  <a:lnTo>
                    <a:pt x="1628648" y="29591"/>
                  </a:lnTo>
                  <a:lnTo>
                    <a:pt x="1628648" y="10795"/>
                  </a:lnTo>
                  <a:lnTo>
                    <a:pt x="1619758" y="6985"/>
                  </a:lnTo>
                  <a:lnTo>
                    <a:pt x="1600962" y="6096"/>
                  </a:lnTo>
                  <a:lnTo>
                    <a:pt x="1548892" y="15621"/>
                  </a:lnTo>
                  <a:lnTo>
                    <a:pt x="1540256" y="23368"/>
                  </a:lnTo>
                  <a:lnTo>
                    <a:pt x="1530223" y="23368"/>
                  </a:lnTo>
                  <a:lnTo>
                    <a:pt x="1519809" y="20701"/>
                  </a:lnTo>
                  <a:lnTo>
                    <a:pt x="1509903" y="20828"/>
                  </a:lnTo>
                  <a:lnTo>
                    <a:pt x="1508760" y="21209"/>
                  </a:lnTo>
                  <a:lnTo>
                    <a:pt x="1507363" y="21336"/>
                  </a:lnTo>
                  <a:lnTo>
                    <a:pt x="1504315" y="25146"/>
                  </a:lnTo>
                  <a:lnTo>
                    <a:pt x="1500124" y="28194"/>
                  </a:lnTo>
                  <a:lnTo>
                    <a:pt x="1499743" y="32258"/>
                  </a:lnTo>
                  <a:lnTo>
                    <a:pt x="1618234" y="63881"/>
                  </a:lnTo>
                  <a:lnTo>
                    <a:pt x="1628140" y="62611"/>
                  </a:lnTo>
                  <a:lnTo>
                    <a:pt x="1637284" y="60706"/>
                  </a:lnTo>
                  <a:lnTo>
                    <a:pt x="1645793" y="57404"/>
                  </a:lnTo>
                  <a:lnTo>
                    <a:pt x="1653540" y="52197"/>
                  </a:lnTo>
                  <a:lnTo>
                    <a:pt x="1655953" y="50038"/>
                  </a:lnTo>
                  <a:lnTo>
                    <a:pt x="1657350" y="48895"/>
                  </a:lnTo>
                  <a:lnTo>
                    <a:pt x="1665351" y="47117"/>
                  </a:lnTo>
                  <a:lnTo>
                    <a:pt x="1666875" y="38735"/>
                  </a:lnTo>
                  <a:close/>
                </a:path>
                <a:path w="3315970" h="91439">
                  <a:moveTo>
                    <a:pt x="1910842" y="42418"/>
                  </a:moveTo>
                  <a:lnTo>
                    <a:pt x="1909826" y="35306"/>
                  </a:lnTo>
                  <a:lnTo>
                    <a:pt x="1866519" y="17526"/>
                  </a:lnTo>
                  <a:lnTo>
                    <a:pt x="1855597" y="16637"/>
                  </a:lnTo>
                  <a:lnTo>
                    <a:pt x="1829435" y="15240"/>
                  </a:lnTo>
                  <a:lnTo>
                    <a:pt x="1797177" y="20828"/>
                  </a:lnTo>
                  <a:lnTo>
                    <a:pt x="1778762" y="25019"/>
                  </a:lnTo>
                  <a:lnTo>
                    <a:pt x="1761744" y="40259"/>
                  </a:lnTo>
                  <a:lnTo>
                    <a:pt x="1761998" y="48260"/>
                  </a:lnTo>
                  <a:lnTo>
                    <a:pt x="1786636" y="56134"/>
                  </a:lnTo>
                  <a:lnTo>
                    <a:pt x="1836420" y="69850"/>
                  </a:lnTo>
                  <a:lnTo>
                    <a:pt x="1837817" y="69596"/>
                  </a:lnTo>
                  <a:lnTo>
                    <a:pt x="1850898" y="62992"/>
                  </a:lnTo>
                  <a:lnTo>
                    <a:pt x="1856867" y="60579"/>
                  </a:lnTo>
                  <a:lnTo>
                    <a:pt x="1862455" y="59944"/>
                  </a:lnTo>
                  <a:lnTo>
                    <a:pt x="1869313" y="60706"/>
                  </a:lnTo>
                  <a:lnTo>
                    <a:pt x="1875917" y="61087"/>
                  </a:lnTo>
                  <a:lnTo>
                    <a:pt x="1882394" y="60452"/>
                  </a:lnTo>
                  <a:lnTo>
                    <a:pt x="1888871" y="58420"/>
                  </a:lnTo>
                  <a:lnTo>
                    <a:pt x="1892808" y="56642"/>
                  </a:lnTo>
                  <a:lnTo>
                    <a:pt x="1897888" y="56642"/>
                  </a:lnTo>
                  <a:lnTo>
                    <a:pt x="1901825" y="54737"/>
                  </a:lnTo>
                  <a:lnTo>
                    <a:pt x="1908175" y="49403"/>
                  </a:lnTo>
                  <a:lnTo>
                    <a:pt x="1910842" y="42418"/>
                  </a:lnTo>
                  <a:close/>
                </a:path>
                <a:path w="3315970" h="91439">
                  <a:moveTo>
                    <a:pt x="2215515" y="47244"/>
                  </a:moveTo>
                  <a:lnTo>
                    <a:pt x="2214118" y="44831"/>
                  </a:lnTo>
                  <a:lnTo>
                    <a:pt x="2204212" y="39370"/>
                  </a:lnTo>
                  <a:lnTo>
                    <a:pt x="2195322" y="35560"/>
                  </a:lnTo>
                  <a:lnTo>
                    <a:pt x="2186178" y="33528"/>
                  </a:lnTo>
                  <a:lnTo>
                    <a:pt x="2177415" y="34671"/>
                  </a:lnTo>
                  <a:lnTo>
                    <a:pt x="2163953" y="36957"/>
                  </a:lnTo>
                  <a:lnTo>
                    <a:pt x="2151380" y="36068"/>
                  </a:lnTo>
                  <a:lnTo>
                    <a:pt x="2140204" y="34671"/>
                  </a:lnTo>
                  <a:lnTo>
                    <a:pt x="2130806" y="35941"/>
                  </a:lnTo>
                  <a:lnTo>
                    <a:pt x="2107819" y="35433"/>
                  </a:lnTo>
                  <a:lnTo>
                    <a:pt x="2098421" y="35433"/>
                  </a:lnTo>
                  <a:lnTo>
                    <a:pt x="2073021" y="37592"/>
                  </a:lnTo>
                  <a:lnTo>
                    <a:pt x="2065528" y="40259"/>
                  </a:lnTo>
                  <a:lnTo>
                    <a:pt x="2060448" y="46609"/>
                  </a:lnTo>
                  <a:lnTo>
                    <a:pt x="2080641" y="54356"/>
                  </a:lnTo>
                  <a:lnTo>
                    <a:pt x="2092706" y="57785"/>
                  </a:lnTo>
                  <a:lnTo>
                    <a:pt x="2099183" y="57658"/>
                  </a:lnTo>
                  <a:lnTo>
                    <a:pt x="2112391" y="55372"/>
                  </a:lnTo>
                  <a:lnTo>
                    <a:pt x="2138299" y="50038"/>
                  </a:lnTo>
                  <a:lnTo>
                    <a:pt x="2141982" y="49784"/>
                  </a:lnTo>
                  <a:lnTo>
                    <a:pt x="2144649" y="50546"/>
                  </a:lnTo>
                  <a:lnTo>
                    <a:pt x="2162810" y="54610"/>
                  </a:lnTo>
                  <a:lnTo>
                    <a:pt x="2180082" y="56261"/>
                  </a:lnTo>
                  <a:lnTo>
                    <a:pt x="2196211" y="55626"/>
                  </a:lnTo>
                  <a:lnTo>
                    <a:pt x="2210943" y="52578"/>
                  </a:lnTo>
                  <a:lnTo>
                    <a:pt x="2212848" y="51943"/>
                  </a:lnTo>
                  <a:lnTo>
                    <a:pt x="2215007" y="50165"/>
                  </a:lnTo>
                  <a:lnTo>
                    <a:pt x="2215515" y="47244"/>
                  </a:lnTo>
                  <a:close/>
                </a:path>
                <a:path w="3315970" h="91439">
                  <a:moveTo>
                    <a:pt x="2480691" y="54737"/>
                  </a:moveTo>
                  <a:lnTo>
                    <a:pt x="2441702" y="27051"/>
                  </a:lnTo>
                  <a:lnTo>
                    <a:pt x="2422906" y="24384"/>
                  </a:lnTo>
                  <a:lnTo>
                    <a:pt x="2414397" y="25019"/>
                  </a:lnTo>
                  <a:lnTo>
                    <a:pt x="2406269" y="27559"/>
                  </a:lnTo>
                  <a:lnTo>
                    <a:pt x="2398395" y="30480"/>
                  </a:lnTo>
                  <a:lnTo>
                    <a:pt x="2390521" y="32385"/>
                  </a:lnTo>
                  <a:lnTo>
                    <a:pt x="2382520" y="32639"/>
                  </a:lnTo>
                  <a:lnTo>
                    <a:pt x="2374265" y="32385"/>
                  </a:lnTo>
                  <a:lnTo>
                    <a:pt x="2365883" y="32766"/>
                  </a:lnTo>
                  <a:lnTo>
                    <a:pt x="2357755" y="35052"/>
                  </a:lnTo>
                  <a:lnTo>
                    <a:pt x="2351786" y="37973"/>
                  </a:lnTo>
                  <a:lnTo>
                    <a:pt x="2345182" y="40259"/>
                  </a:lnTo>
                  <a:lnTo>
                    <a:pt x="2331974" y="47244"/>
                  </a:lnTo>
                  <a:lnTo>
                    <a:pt x="2331720" y="57023"/>
                  </a:lnTo>
                  <a:lnTo>
                    <a:pt x="2345182" y="63754"/>
                  </a:lnTo>
                  <a:lnTo>
                    <a:pt x="2412492" y="75819"/>
                  </a:lnTo>
                  <a:lnTo>
                    <a:pt x="2432177" y="75057"/>
                  </a:lnTo>
                  <a:lnTo>
                    <a:pt x="2469642" y="64897"/>
                  </a:lnTo>
                  <a:lnTo>
                    <a:pt x="2480691" y="54737"/>
                  </a:lnTo>
                  <a:close/>
                </a:path>
                <a:path w="3315970" h="91439">
                  <a:moveTo>
                    <a:pt x="2776728" y="49784"/>
                  </a:moveTo>
                  <a:lnTo>
                    <a:pt x="2727960" y="33909"/>
                  </a:lnTo>
                  <a:lnTo>
                    <a:pt x="2699893" y="33528"/>
                  </a:lnTo>
                  <a:lnTo>
                    <a:pt x="2671953" y="35941"/>
                  </a:lnTo>
                  <a:lnTo>
                    <a:pt x="2644267" y="41656"/>
                  </a:lnTo>
                  <a:lnTo>
                    <a:pt x="2638171" y="43307"/>
                  </a:lnTo>
                  <a:lnTo>
                    <a:pt x="2632964" y="48006"/>
                  </a:lnTo>
                  <a:lnTo>
                    <a:pt x="2621280" y="57531"/>
                  </a:lnTo>
                  <a:lnTo>
                    <a:pt x="2673985" y="73152"/>
                  </a:lnTo>
                  <a:lnTo>
                    <a:pt x="2720848" y="76200"/>
                  </a:lnTo>
                  <a:lnTo>
                    <a:pt x="2749169" y="71882"/>
                  </a:lnTo>
                  <a:lnTo>
                    <a:pt x="2776728" y="49784"/>
                  </a:lnTo>
                  <a:close/>
                </a:path>
                <a:path w="3315970" h="91439">
                  <a:moveTo>
                    <a:pt x="3315716" y="59055"/>
                  </a:moveTo>
                  <a:lnTo>
                    <a:pt x="3310890" y="52070"/>
                  </a:lnTo>
                  <a:lnTo>
                    <a:pt x="3308350" y="49403"/>
                  </a:lnTo>
                  <a:lnTo>
                    <a:pt x="3305175" y="46101"/>
                  </a:lnTo>
                  <a:lnTo>
                    <a:pt x="3304921" y="45720"/>
                  </a:lnTo>
                  <a:lnTo>
                    <a:pt x="3302889" y="43561"/>
                  </a:lnTo>
                  <a:lnTo>
                    <a:pt x="3293237" y="37719"/>
                  </a:lnTo>
                  <a:lnTo>
                    <a:pt x="3282061" y="34417"/>
                  </a:lnTo>
                  <a:lnTo>
                    <a:pt x="3269488" y="33528"/>
                  </a:lnTo>
                  <a:lnTo>
                    <a:pt x="3236976" y="34429"/>
                  </a:lnTo>
                  <a:lnTo>
                    <a:pt x="3236976" y="48387"/>
                  </a:lnTo>
                  <a:lnTo>
                    <a:pt x="3235325" y="48895"/>
                  </a:lnTo>
                  <a:lnTo>
                    <a:pt x="3233293" y="49403"/>
                  </a:lnTo>
                  <a:lnTo>
                    <a:pt x="3231007" y="49403"/>
                  </a:lnTo>
                  <a:lnTo>
                    <a:pt x="3230499" y="48006"/>
                  </a:lnTo>
                  <a:lnTo>
                    <a:pt x="3229991" y="47244"/>
                  </a:lnTo>
                  <a:lnTo>
                    <a:pt x="3233801" y="46228"/>
                  </a:lnTo>
                  <a:lnTo>
                    <a:pt x="3236010" y="46228"/>
                  </a:lnTo>
                  <a:lnTo>
                    <a:pt x="3236595" y="47625"/>
                  </a:lnTo>
                  <a:lnTo>
                    <a:pt x="3236976" y="48387"/>
                  </a:lnTo>
                  <a:lnTo>
                    <a:pt x="3236976" y="34429"/>
                  </a:lnTo>
                  <a:lnTo>
                    <a:pt x="3214497" y="35052"/>
                  </a:lnTo>
                  <a:lnTo>
                    <a:pt x="3188081" y="35179"/>
                  </a:lnTo>
                  <a:lnTo>
                    <a:pt x="3180461" y="36068"/>
                  </a:lnTo>
                  <a:lnTo>
                    <a:pt x="3173476" y="38227"/>
                  </a:lnTo>
                  <a:lnTo>
                    <a:pt x="3167126" y="42418"/>
                  </a:lnTo>
                  <a:lnTo>
                    <a:pt x="3163316" y="45593"/>
                  </a:lnTo>
                  <a:lnTo>
                    <a:pt x="3160141" y="45720"/>
                  </a:lnTo>
                  <a:lnTo>
                    <a:pt x="3151886" y="41275"/>
                  </a:lnTo>
                  <a:lnTo>
                    <a:pt x="3145790" y="41148"/>
                  </a:lnTo>
                  <a:lnTo>
                    <a:pt x="3137408" y="44450"/>
                  </a:lnTo>
                  <a:lnTo>
                    <a:pt x="3131185" y="48387"/>
                  </a:lnTo>
                  <a:lnTo>
                    <a:pt x="3130296" y="55245"/>
                  </a:lnTo>
                  <a:lnTo>
                    <a:pt x="3135757" y="60960"/>
                  </a:lnTo>
                  <a:lnTo>
                    <a:pt x="3174492" y="73152"/>
                  </a:lnTo>
                  <a:lnTo>
                    <a:pt x="3265805" y="90932"/>
                  </a:lnTo>
                  <a:lnTo>
                    <a:pt x="3287649" y="86487"/>
                  </a:lnTo>
                  <a:lnTo>
                    <a:pt x="3295142" y="84455"/>
                  </a:lnTo>
                  <a:lnTo>
                    <a:pt x="3303778" y="81407"/>
                  </a:lnTo>
                  <a:lnTo>
                    <a:pt x="3303651" y="73152"/>
                  </a:lnTo>
                  <a:lnTo>
                    <a:pt x="3305556" y="64516"/>
                  </a:lnTo>
                  <a:lnTo>
                    <a:pt x="3307334" y="62357"/>
                  </a:lnTo>
                  <a:lnTo>
                    <a:pt x="3315716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529834" y="3542741"/>
            <a:ext cx="5313045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70">
                <a:latin typeface="Cambria"/>
                <a:cs typeface="Cambria"/>
              </a:rPr>
              <a:t>PERSONAS</a:t>
            </a:r>
            <a:r>
              <a:rPr dirty="0" sz="3200" spc="105">
                <a:latin typeface="Cambria"/>
                <a:cs typeface="Cambria"/>
              </a:rPr>
              <a:t> </a:t>
            </a:r>
            <a:r>
              <a:rPr dirty="0" sz="3200">
                <a:latin typeface="Cambria"/>
                <a:cs typeface="Cambria"/>
              </a:rPr>
              <a:t>AND</a:t>
            </a:r>
            <a:r>
              <a:rPr dirty="0" sz="3200" spc="114">
                <a:latin typeface="Cambria"/>
                <a:cs typeface="Cambria"/>
              </a:rPr>
              <a:t> </a:t>
            </a:r>
            <a:r>
              <a:rPr dirty="0" sz="3200" spc="75">
                <a:latin typeface="Cambria"/>
                <a:cs typeface="Cambria"/>
              </a:rPr>
              <a:t>OIOR </a:t>
            </a:r>
            <a:r>
              <a:rPr dirty="0" sz="3200" spc="-10">
                <a:latin typeface="Cambria"/>
                <a:cs typeface="Cambria"/>
              </a:rPr>
              <a:t>TABLE</a:t>
            </a:r>
            <a:endParaRPr sz="3200">
              <a:latin typeface="Cambria"/>
              <a:cs typeface="Cambri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81000" y="0"/>
            <a:ext cx="11372215" cy="6565900"/>
            <a:chOff x="381000" y="0"/>
            <a:chExt cx="11372215" cy="6565900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000" y="353568"/>
              <a:ext cx="4547616" cy="621182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681" y="538391"/>
              <a:ext cx="4139946" cy="583552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38800" y="1508760"/>
              <a:ext cx="4687824" cy="1511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0552" y="70230"/>
            <a:ext cx="1797685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70"/>
              <a:t>PERSONAS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Persona</a:t>
            </a:r>
            <a:r>
              <a:rPr dirty="0" spc="-45"/>
              <a:t> </a:t>
            </a:r>
            <a:r>
              <a:rPr dirty="0"/>
              <a:t>1:</a:t>
            </a:r>
            <a:r>
              <a:rPr dirty="0" spc="-25"/>
              <a:t> </a:t>
            </a:r>
            <a:r>
              <a:rPr dirty="0" spc="-10"/>
              <a:t>Eco-</a:t>
            </a:r>
            <a:r>
              <a:rPr dirty="0"/>
              <a:t>Conscious</a:t>
            </a:r>
            <a:r>
              <a:rPr dirty="0" spc="-5"/>
              <a:t> </a:t>
            </a:r>
            <a:r>
              <a:rPr dirty="0" spc="-10"/>
              <a:t>Student</a:t>
            </a:r>
          </a:p>
          <a:p>
            <a:pPr marL="67310" indent="-62230">
              <a:lnSpc>
                <a:spcPct val="100000"/>
              </a:lnSpc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/>
              <a:t>Name:</a:t>
            </a:r>
            <a:r>
              <a:rPr dirty="0" spc="-70"/>
              <a:t> </a:t>
            </a:r>
            <a:r>
              <a:rPr dirty="0" b="0">
                <a:latin typeface="Cambria"/>
                <a:cs typeface="Cambria"/>
              </a:rPr>
              <a:t>Anaya</a:t>
            </a:r>
            <a:r>
              <a:rPr dirty="0" spc="-5" b="0">
                <a:latin typeface="Cambria"/>
                <a:cs typeface="Cambria"/>
              </a:rPr>
              <a:t> </a:t>
            </a:r>
            <a:r>
              <a:rPr dirty="0" spc="-10" b="0">
                <a:latin typeface="Cambria"/>
                <a:cs typeface="Cambria"/>
              </a:rPr>
              <a:t>Sharma</a:t>
            </a:r>
          </a:p>
          <a:p>
            <a:pPr marL="67310" indent="-62230">
              <a:lnSpc>
                <a:spcPct val="100000"/>
              </a:lnSpc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/>
              <a:t>Age:</a:t>
            </a:r>
            <a:r>
              <a:rPr dirty="0" spc="-40"/>
              <a:t> </a:t>
            </a:r>
            <a:r>
              <a:rPr dirty="0" spc="-25" b="0">
                <a:latin typeface="Cambria"/>
                <a:cs typeface="Cambria"/>
              </a:rPr>
              <a:t>21</a:t>
            </a:r>
          </a:p>
          <a:p>
            <a:pPr marL="67310" indent="-62230">
              <a:lnSpc>
                <a:spcPct val="100000"/>
              </a:lnSpc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pc="-10"/>
              <a:t>Background:</a:t>
            </a:r>
            <a:r>
              <a:rPr dirty="0" spc="-5"/>
              <a:t> </a:t>
            </a:r>
            <a:r>
              <a:rPr dirty="0" spc="-10" b="0">
                <a:latin typeface="Cambria"/>
                <a:cs typeface="Cambria"/>
              </a:rPr>
              <a:t>Environmental</a:t>
            </a:r>
            <a:r>
              <a:rPr dirty="0" spc="-25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Science</a:t>
            </a:r>
            <a:r>
              <a:rPr dirty="0" spc="5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Major,</a:t>
            </a:r>
            <a:r>
              <a:rPr dirty="0" spc="-15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Senior </a:t>
            </a:r>
            <a:r>
              <a:rPr dirty="0" spc="-20" b="0">
                <a:latin typeface="Cambria"/>
                <a:cs typeface="Cambria"/>
              </a:rPr>
              <a:t>Year</a:t>
            </a:r>
          </a:p>
          <a:p>
            <a:pPr marL="67310" indent="-62230">
              <a:lnSpc>
                <a:spcPct val="100000"/>
              </a:lnSpc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/>
              <a:t>Lifestyle:</a:t>
            </a:r>
            <a:r>
              <a:rPr dirty="0" spc="-40"/>
              <a:t> </a:t>
            </a:r>
            <a:r>
              <a:rPr dirty="0" b="0">
                <a:latin typeface="Cambria"/>
                <a:cs typeface="Cambria"/>
              </a:rPr>
              <a:t>Lives</a:t>
            </a:r>
            <a:r>
              <a:rPr dirty="0" spc="-5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in</a:t>
            </a:r>
            <a:r>
              <a:rPr dirty="0" spc="-15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a</a:t>
            </a:r>
            <a:r>
              <a:rPr dirty="0" spc="-35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shared</a:t>
            </a:r>
            <a:r>
              <a:rPr dirty="0" spc="1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hostel</a:t>
            </a:r>
            <a:r>
              <a:rPr dirty="0" spc="-35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room,</a:t>
            </a:r>
            <a:r>
              <a:rPr dirty="0" spc="-5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actively</a:t>
            </a:r>
            <a:r>
              <a:rPr dirty="0" spc="-20" b="0">
                <a:latin typeface="Cambria"/>
                <a:cs typeface="Cambria"/>
              </a:rPr>
              <a:t> </a:t>
            </a:r>
            <a:r>
              <a:rPr dirty="0" spc="-10" b="0">
                <a:latin typeface="Cambria"/>
                <a:cs typeface="Cambria"/>
              </a:rPr>
              <a:t>participates</a:t>
            </a:r>
            <a:r>
              <a:rPr dirty="0" spc="-35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in</a:t>
            </a:r>
            <a:r>
              <a:rPr dirty="0" spc="-15" b="0">
                <a:latin typeface="Cambria"/>
                <a:cs typeface="Cambria"/>
              </a:rPr>
              <a:t> </a:t>
            </a:r>
            <a:r>
              <a:rPr dirty="0" spc="-10" b="0">
                <a:latin typeface="Cambria"/>
                <a:cs typeface="Cambria"/>
              </a:rPr>
              <a:t>campus</a:t>
            </a:r>
          </a:p>
          <a:p>
            <a:pPr marL="12700">
              <a:lnSpc>
                <a:spcPct val="100000"/>
              </a:lnSpc>
            </a:pPr>
            <a:r>
              <a:rPr dirty="0" b="0">
                <a:latin typeface="Cambria"/>
                <a:cs typeface="Cambria"/>
              </a:rPr>
              <a:t>environmental</a:t>
            </a:r>
            <a:r>
              <a:rPr dirty="0" spc="-55" b="0">
                <a:latin typeface="Cambria"/>
                <a:cs typeface="Cambria"/>
              </a:rPr>
              <a:t> </a:t>
            </a:r>
            <a:r>
              <a:rPr dirty="0" spc="-10" b="0">
                <a:latin typeface="Cambria"/>
                <a:cs typeface="Cambria"/>
              </a:rPr>
              <a:t>clubs.</a:t>
            </a:r>
          </a:p>
          <a:p>
            <a:pPr marL="67310" indent="-62230">
              <a:lnSpc>
                <a:spcPct val="100000"/>
              </a:lnSpc>
              <a:spcBef>
                <a:spcPts val="5"/>
              </a:spcBef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pc="-10"/>
              <a:t>Goals:</a:t>
            </a:r>
          </a:p>
          <a:p>
            <a:pPr lvl="1" marL="756285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Minimize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waste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generation</a:t>
            </a:r>
            <a:r>
              <a:rPr dirty="0" sz="1200" spc="-1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her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hostel.</a:t>
            </a:r>
            <a:endParaRPr sz="1200">
              <a:latin typeface="Cambria"/>
              <a:cs typeface="Cambria"/>
            </a:endParaRPr>
          </a:p>
          <a:p>
            <a:pPr lvl="1" marL="756285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Promote</a:t>
            </a:r>
            <a:r>
              <a:rPr dirty="0" sz="1200" spc="-6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recycling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and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composting</a:t>
            </a:r>
            <a:r>
              <a:rPr dirty="0" sz="1200" spc="-6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practices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among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 spc="-25">
                <a:latin typeface="Cambria"/>
                <a:cs typeface="Cambria"/>
              </a:rPr>
              <a:t>her</a:t>
            </a:r>
            <a:endParaRPr sz="1200">
              <a:latin typeface="Cambria"/>
              <a:cs typeface="Cambria"/>
            </a:endParaRPr>
          </a:p>
          <a:p>
            <a:pPr marL="756285">
              <a:lnSpc>
                <a:spcPct val="100000"/>
              </a:lnSpc>
            </a:pPr>
            <a:r>
              <a:rPr dirty="0" spc="-10" b="0">
                <a:latin typeface="Cambria"/>
                <a:cs typeface="Cambria"/>
              </a:rPr>
              <a:t>peers.</a:t>
            </a:r>
          </a:p>
          <a:p>
            <a:pPr lvl="1" marL="756285" marR="86677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Lead</a:t>
            </a:r>
            <a:r>
              <a:rPr dirty="0" sz="1200" spc="15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workshops</a:t>
            </a:r>
            <a:r>
              <a:rPr dirty="0" sz="1200" spc="-6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on</a:t>
            </a:r>
            <a:r>
              <a:rPr dirty="0" sz="1200" spc="-10">
                <a:latin typeface="Cambria"/>
                <a:cs typeface="Cambria"/>
              </a:rPr>
              <a:t> sustainable</a:t>
            </a:r>
            <a:r>
              <a:rPr dirty="0" sz="1200" spc="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living</a:t>
            </a:r>
            <a:r>
              <a:rPr dirty="0" sz="1200" spc="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and </a:t>
            </a:r>
            <a:r>
              <a:rPr dirty="0" sz="1200" spc="-20">
                <a:latin typeface="Cambria"/>
                <a:cs typeface="Cambria"/>
              </a:rPr>
              <a:t>waste </a:t>
            </a:r>
            <a:r>
              <a:rPr dirty="0" sz="1200" spc="-10">
                <a:latin typeface="Cambria"/>
                <a:cs typeface="Cambria"/>
              </a:rPr>
              <a:t>management.</a:t>
            </a:r>
            <a:endParaRPr sz="1200">
              <a:latin typeface="Cambria"/>
              <a:cs typeface="Cambria"/>
            </a:endParaRPr>
          </a:p>
          <a:p>
            <a:pPr marL="67310" indent="-62230">
              <a:lnSpc>
                <a:spcPct val="100000"/>
              </a:lnSpc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pc="-10"/>
              <a:t>Frustrations:</a:t>
            </a:r>
          </a:p>
          <a:p>
            <a:pPr lvl="1" marL="756285" marR="14160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Lack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of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clear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signage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for</a:t>
            </a:r>
            <a:r>
              <a:rPr dirty="0" sz="1200" spc="-4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waste</a:t>
            </a:r>
            <a:r>
              <a:rPr dirty="0" sz="1200" spc="-3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disposal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and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recycling</a:t>
            </a:r>
            <a:r>
              <a:rPr dirty="0" sz="1200" spc="-4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 spc="-25">
                <a:latin typeface="Cambria"/>
                <a:cs typeface="Cambria"/>
              </a:rPr>
              <a:t>the </a:t>
            </a:r>
            <a:r>
              <a:rPr dirty="0" sz="1200" spc="-10">
                <a:latin typeface="Cambria"/>
                <a:cs typeface="Cambria"/>
              </a:rPr>
              <a:t>hostel.</a:t>
            </a:r>
            <a:endParaRPr sz="1200">
              <a:latin typeface="Cambria"/>
              <a:cs typeface="Cambria"/>
            </a:endParaRPr>
          </a:p>
          <a:p>
            <a:pPr lvl="1" marL="756285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Limited</a:t>
            </a:r>
            <a:r>
              <a:rPr dirty="0" sz="1200" spc="-3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access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to</a:t>
            </a:r>
            <a:r>
              <a:rPr dirty="0" sz="1200" spc="-4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composting</a:t>
            </a:r>
            <a:r>
              <a:rPr dirty="0" sz="1200" spc="-6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facilities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and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information</a:t>
            </a:r>
            <a:r>
              <a:rPr dirty="0" sz="1200" spc="-55">
                <a:latin typeface="Cambria"/>
                <a:cs typeface="Cambria"/>
              </a:rPr>
              <a:t> </a:t>
            </a:r>
            <a:r>
              <a:rPr dirty="0" sz="1200" spc="-25">
                <a:latin typeface="Cambria"/>
                <a:cs typeface="Cambria"/>
              </a:rPr>
              <a:t>on</a:t>
            </a:r>
            <a:endParaRPr sz="1200">
              <a:latin typeface="Cambria"/>
              <a:cs typeface="Cambria"/>
            </a:endParaRPr>
          </a:p>
          <a:p>
            <a:pPr marL="756285">
              <a:lnSpc>
                <a:spcPct val="100000"/>
              </a:lnSpc>
            </a:pPr>
            <a:r>
              <a:rPr dirty="0" b="0">
                <a:latin typeface="Cambria"/>
                <a:cs typeface="Cambria"/>
              </a:rPr>
              <a:t>how</a:t>
            </a:r>
            <a:r>
              <a:rPr dirty="0" spc="-2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to</a:t>
            </a:r>
            <a:r>
              <a:rPr dirty="0" spc="-1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compost</a:t>
            </a:r>
            <a:r>
              <a:rPr dirty="0" spc="-45" b="0">
                <a:latin typeface="Cambria"/>
                <a:cs typeface="Cambria"/>
              </a:rPr>
              <a:t> </a:t>
            </a:r>
            <a:r>
              <a:rPr dirty="0" spc="-10" b="0">
                <a:latin typeface="Cambria"/>
                <a:cs typeface="Cambria"/>
              </a:rPr>
              <a:t>effectively.</a:t>
            </a:r>
          </a:p>
          <a:p>
            <a:pPr marL="67310" indent="-62230">
              <a:lnSpc>
                <a:spcPct val="100000"/>
              </a:lnSpc>
              <a:spcBef>
                <a:spcPts val="5"/>
              </a:spcBef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pc="-10"/>
              <a:t>Motivations:</a:t>
            </a:r>
          </a:p>
          <a:p>
            <a:pPr lvl="1" marL="756285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Strong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belief</a:t>
            </a:r>
            <a:r>
              <a:rPr dirty="0" sz="1200" spc="-1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making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</a:t>
            </a:r>
            <a:r>
              <a:rPr dirty="0" sz="1200" spc="-3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positive</a:t>
            </a:r>
            <a:r>
              <a:rPr dirty="0" sz="1200" spc="-3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impact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on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the</a:t>
            </a:r>
            <a:r>
              <a:rPr dirty="0" sz="1200" spc="-50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environment.</a:t>
            </a:r>
            <a:endParaRPr sz="1200">
              <a:latin typeface="Cambria"/>
              <a:cs typeface="Cambria"/>
            </a:endParaRPr>
          </a:p>
          <a:p>
            <a:pPr lvl="1" marL="756285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Desire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to</a:t>
            </a:r>
            <a:r>
              <a:rPr dirty="0" sz="1200" spc="-1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inspire</a:t>
            </a:r>
            <a:r>
              <a:rPr dirty="0" sz="1200" spc="-3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and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lead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her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peers</a:t>
            </a:r>
            <a:r>
              <a:rPr dirty="0" sz="1200" spc="-1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adopting</a:t>
            </a:r>
            <a:r>
              <a:rPr dirty="0" sz="1200" spc="-55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sustainable</a:t>
            </a:r>
            <a:endParaRPr sz="1200">
              <a:latin typeface="Cambria"/>
              <a:cs typeface="Cambria"/>
            </a:endParaRPr>
          </a:p>
          <a:p>
            <a:pPr marL="756285">
              <a:lnSpc>
                <a:spcPct val="100000"/>
              </a:lnSpc>
            </a:pPr>
            <a:r>
              <a:rPr dirty="0" spc="-10" b="0">
                <a:latin typeface="Cambria"/>
                <a:cs typeface="Cambria"/>
              </a:rPr>
              <a:t>practices.</a:t>
            </a:r>
          </a:p>
          <a:p>
            <a:pPr marL="67310" indent="-62230">
              <a:lnSpc>
                <a:spcPct val="100000"/>
              </a:lnSpc>
              <a:spcBef>
                <a:spcPts val="5"/>
              </a:spcBef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/>
              <a:t>Preferred</a:t>
            </a:r>
            <a:r>
              <a:rPr dirty="0" spc="-15"/>
              <a:t> </a:t>
            </a:r>
            <a:r>
              <a:rPr dirty="0" spc="-10"/>
              <a:t>Communication</a:t>
            </a:r>
            <a:r>
              <a:rPr dirty="0" spc="10"/>
              <a:t> </a:t>
            </a:r>
            <a:r>
              <a:rPr dirty="0" spc="-10"/>
              <a:t>Channels:</a:t>
            </a:r>
          </a:p>
          <a:p>
            <a:pPr lvl="1" marL="756285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Social</a:t>
            </a:r>
            <a:r>
              <a:rPr dirty="0" sz="1200" spc="-5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media</a:t>
            </a:r>
            <a:r>
              <a:rPr dirty="0" sz="1200" spc="-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groups</a:t>
            </a:r>
            <a:r>
              <a:rPr dirty="0" sz="1200" spc="-7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and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campus</a:t>
            </a:r>
            <a:r>
              <a:rPr dirty="0" sz="1200" spc="-3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bulletin</a:t>
            </a:r>
            <a:r>
              <a:rPr dirty="0" sz="1200" spc="-4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boards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for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sharing</a:t>
            </a:r>
            <a:endParaRPr sz="1200">
              <a:latin typeface="Cambria"/>
              <a:cs typeface="Cambria"/>
            </a:endParaRPr>
          </a:p>
          <a:p>
            <a:pPr marL="756285">
              <a:lnSpc>
                <a:spcPct val="100000"/>
              </a:lnSpc>
            </a:pPr>
            <a:r>
              <a:rPr dirty="0" spc="-10" b="0">
                <a:latin typeface="Cambria"/>
                <a:cs typeface="Cambria"/>
              </a:rPr>
              <a:t>information.</a:t>
            </a:r>
          </a:p>
          <a:p>
            <a:pPr lvl="1" marL="756285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Informal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gatherings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or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workshops</a:t>
            </a:r>
            <a:r>
              <a:rPr dirty="0" sz="1200" spc="-4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for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hands-</a:t>
            </a:r>
            <a:r>
              <a:rPr dirty="0" sz="1200">
                <a:latin typeface="Cambria"/>
                <a:cs typeface="Cambria"/>
              </a:rPr>
              <a:t>on</a:t>
            </a:r>
            <a:r>
              <a:rPr dirty="0" sz="1200" spc="-10">
                <a:latin typeface="Cambria"/>
                <a:cs typeface="Cambria"/>
              </a:rPr>
              <a:t> learning.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618858" y="3718052"/>
            <a:ext cx="997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 indent="-62230">
              <a:lnSpc>
                <a:spcPct val="100000"/>
              </a:lnSpc>
              <a:spcBef>
                <a:spcPts val="100"/>
              </a:spcBef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z="1200" spc="-10" b="1">
                <a:latin typeface="Cambria"/>
                <a:cs typeface="Cambria"/>
              </a:rPr>
              <a:t>Frustrations: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618858" y="4633086"/>
            <a:ext cx="954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 indent="-62230">
              <a:lnSpc>
                <a:spcPct val="100000"/>
              </a:lnSpc>
              <a:spcBef>
                <a:spcPts val="100"/>
              </a:spcBef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z="1200" spc="-10" b="1">
                <a:latin typeface="Cambria"/>
                <a:cs typeface="Cambria"/>
              </a:rPr>
              <a:t>Motivations: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18858" y="1705483"/>
            <a:ext cx="4866005" cy="4782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mbria"/>
                <a:cs typeface="Cambria"/>
              </a:rPr>
              <a:t>Persona</a:t>
            </a:r>
            <a:r>
              <a:rPr dirty="0" sz="1200" spc="-40" b="1">
                <a:latin typeface="Cambria"/>
                <a:cs typeface="Cambria"/>
              </a:rPr>
              <a:t> </a:t>
            </a:r>
            <a:r>
              <a:rPr dirty="0" sz="1200" b="1">
                <a:latin typeface="Cambria"/>
                <a:cs typeface="Cambria"/>
              </a:rPr>
              <a:t>2:</a:t>
            </a:r>
            <a:r>
              <a:rPr dirty="0" sz="1200" spc="-15" b="1">
                <a:latin typeface="Cambria"/>
                <a:cs typeface="Cambria"/>
              </a:rPr>
              <a:t> </a:t>
            </a:r>
            <a:r>
              <a:rPr dirty="0" sz="1200" b="1">
                <a:latin typeface="Cambria"/>
                <a:cs typeface="Cambria"/>
              </a:rPr>
              <a:t>Busy</a:t>
            </a:r>
            <a:r>
              <a:rPr dirty="0" sz="1200" spc="-30" b="1">
                <a:latin typeface="Cambria"/>
                <a:cs typeface="Cambria"/>
              </a:rPr>
              <a:t> </a:t>
            </a:r>
            <a:r>
              <a:rPr dirty="0" sz="1200" spc="-10" b="1">
                <a:latin typeface="Cambria"/>
                <a:cs typeface="Cambria"/>
              </a:rPr>
              <a:t>Student</a:t>
            </a:r>
            <a:endParaRPr sz="1200">
              <a:latin typeface="Cambria"/>
              <a:cs typeface="Cambria"/>
            </a:endParaRPr>
          </a:p>
          <a:p>
            <a:pPr marL="67310" indent="-62230">
              <a:lnSpc>
                <a:spcPct val="100000"/>
              </a:lnSpc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z="1200" b="1">
                <a:latin typeface="Cambria"/>
                <a:cs typeface="Cambria"/>
              </a:rPr>
              <a:t>Name:</a:t>
            </a:r>
            <a:r>
              <a:rPr dirty="0" sz="1200" spc="-60" b="1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Rahul</a:t>
            </a:r>
            <a:r>
              <a:rPr dirty="0" sz="1200" spc="-5">
                <a:latin typeface="Cambria"/>
                <a:cs typeface="Cambria"/>
              </a:rPr>
              <a:t> </a:t>
            </a:r>
            <a:r>
              <a:rPr dirty="0" sz="1200" spc="-20">
                <a:latin typeface="Cambria"/>
                <a:cs typeface="Cambria"/>
              </a:rPr>
              <a:t>Verma</a:t>
            </a:r>
            <a:endParaRPr sz="1200">
              <a:latin typeface="Cambria"/>
              <a:cs typeface="Cambria"/>
            </a:endParaRPr>
          </a:p>
          <a:p>
            <a:pPr marL="67310" indent="-62230">
              <a:lnSpc>
                <a:spcPct val="100000"/>
              </a:lnSpc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z="1200" b="1">
                <a:latin typeface="Cambria"/>
                <a:cs typeface="Cambria"/>
              </a:rPr>
              <a:t>Age:</a:t>
            </a:r>
            <a:r>
              <a:rPr dirty="0" sz="1200" spc="-40" b="1">
                <a:latin typeface="Cambria"/>
                <a:cs typeface="Cambria"/>
              </a:rPr>
              <a:t> </a:t>
            </a:r>
            <a:r>
              <a:rPr dirty="0" sz="1200" spc="-25">
                <a:latin typeface="Cambria"/>
                <a:cs typeface="Cambria"/>
              </a:rPr>
              <a:t>22</a:t>
            </a:r>
            <a:endParaRPr sz="1200">
              <a:latin typeface="Cambria"/>
              <a:cs typeface="Cambria"/>
            </a:endParaRPr>
          </a:p>
          <a:p>
            <a:pPr marL="67310" indent="-62230">
              <a:lnSpc>
                <a:spcPct val="100000"/>
              </a:lnSpc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z="1200" spc="-10" b="1">
                <a:latin typeface="Cambria"/>
                <a:cs typeface="Cambria"/>
              </a:rPr>
              <a:t>Background:</a:t>
            </a:r>
            <a:r>
              <a:rPr dirty="0" sz="1200" b="1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Business</a:t>
            </a:r>
            <a:r>
              <a:rPr dirty="0" sz="1200" spc="10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Administration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Major,</a:t>
            </a:r>
            <a:r>
              <a:rPr dirty="0" sz="1200" spc="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Junior</a:t>
            </a:r>
            <a:r>
              <a:rPr dirty="0" sz="1200" spc="-20">
                <a:latin typeface="Cambria"/>
                <a:cs typeface="Cambria"/>
              </a:rPr>
              <a:t> Year</a:t>
            </a:r>
            <a:endParaRPr sz="1200">
              <a:latin typeface="Cambria"/>
              <a:cs typeface="Cambria"/>
            </a:endParaRPr>
          </a:p>
          <a:p>
            <a:pPr marL="67310" indent="-62230">
              <a:lnSpc>
                <a:spcPct val="100000"/>
              </a:lnSpc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z="1200" b="1">
                <a:latin typeface="Cambria"/>
                <a:cs typeface="Cambria"/>
              </a:rPr>
              <a:t>Lifestyle:</a:t>
            </a:r>
            <a:r>
              <a:rPr dirty="0" sz="1200" spc="-30" b="1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Juggles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academics,</a:t>
            </a:r>
            <a:r>
              <a:rPr dirty="0" sz="1200" spc="5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part-</a:t>
            </a:r>
            <a:r>
              <a:rPr dirty="0" sz="1200">
                <a:latin typeface="Cambria"/>
                <a:cs typeface="Cambria"/>
              </a:rPr>
              <a:t>time</a:t>
            </a:r>
            <a:r>
              <a:rPr dirty="0" sz="1200" spc="-4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job,</a:t>
            </a:r>
            <a:r>
              <a:rPr dirty="0" sz="1200" spc="1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and</a:t>
            </a:r>
            <a:r>
              <a:rPr dirty="0" sz="1200" spc="-5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extracurricular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activities,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Cambria"/>
                <a:cs typeface="Cambria"/>
              </a:rPr>
              <a:t>living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hostel.</a:t>
            </a:r>
            <a:endParaRPr sz="1200">
              <a:latin typeface="Cambria"/>
              <a:cs typeface="Cambria"/>
            </a:endParaRPr>
          </a:p>
          <a:p>
            <a:pPr marL="67310" indent="-62230">
              <a:lnSpc>
                <a:spcPct val="100000"/>
              </a:lnSpc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z="1200" spc="-10" b="1">
                <a:latin typeface="Cambria"/>
                <a:cs typeface="Cambria"/>
              </a:rPr>
              <a:t>Goals:</a:t>
            </a:r>
            <a:endParaRPr sz="1200">
              <a:latin typeface="Cambria"/>
              <a:cs typeface="Cambria"/>
            </a:endParaRPr>
          </a:p>
          <a:p>
            <a:pPr lvl="1" marL="756285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Find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quick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and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convenient ways</a:t>
            </a:r>
            <a:r>
              <a:rPr dirty="0" sz="1200" spc="-3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to</a:t>
            </a:r>
            <a:r>
              <a:rPr dirty="0" sz="1200" spc="-3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manage</a:t>
            </a:r>
            <a:r>
              <a:rPr dirty="0" sz="1200" spc="-1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waste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and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 spc="-20">
                <a:latin typeface="Cambria"/>
                <a:cs typeface="Cambria"/>
              </a:rPr>
              <a:t>live</a:t>
            </a:r>
            <a:endParaRPr sz="1200">
              <a:latin typeface="Cambria"/>
              <a:cs typeface="Cambria"/>
            </a:endParaRPr>
          </a:p>
          <a:p>
            <a:pPr marL="756285">
              <a:lnSpc>
                <a:spcPct val="100000"/>
              </a:lnSpc>
            </a:pPr>
            <a:r>
              <a:rPr dirty="0" sz="1200" spc="-10">
                <a:latin typeface="Cambria"/>
                <a:cs typeface="Cambria"/>
              </a:rPr>
              <a:t>sustainably.</a:t>
            </a:r>
            <a:endParaRPr sz="1200">
              <a:latin typeface="Cambria"/>
              <a:cs typeface="Cambria"/>
            </a:endParaRPr>
          </a:p>
          <a:p>
            <a:pPr lvl="1" marL="756285" marR="20383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Balance</a:t>
            </a:r>
            <a:r>
              <a:rPr dirty="0" sz="1200" spc="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busy</a:t>
            </a:r>
            <a:r>
              <a:rPr dirty="0" sz="1200" spc="1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schedule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while</a:t>
            </a:r>
            <a:r>
              <a:rPr dirty="0" sz="1200" spc="-4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contributing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to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sustainability efforts.</a:t>
            </a:r>
            <a:endParaRPr sz="12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200">
              <a:latin typeface="Cambria"/>
              <a:cs typeface="Cambria"/>
            </a:endParaRPr>
          </a:p>
          <a:p>
            <a:pPr lvl="1" marL="756285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Often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feels overwhelmed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by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sorting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waste correctly</a:t>
            </a:r>
            <a:r>
              <a:rPr dirty="0" sz="1200" spc="-6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due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to</a:t>
            </a:r>
            <a:r>
              <a:rPr dirty="0" sz="1200" spc="-20">
                <a:latin typeface="Cambria"/>
                <a:cs typeface="Cambria"/>
              </a:rPr>
              <a:t> lack</a:t>
            </a:r>
            <a:endParaRPr sz="1200">
              <a:latin typeface="Cambria"/>
              <a:cs typeface="Cambria"/>
            </a:endParaRPr>
          </a:p>
          <a:p>
            <a:pPr marL="756285">
              <a:lnSpc>
                <a:spcPct val="100000"/>
              </a:lnSpc>
            </a:pPr>
            <a:r>
              <a:rPr dirty="0" sz="1200">
                <a:latin typeface="Cambria"/>
                <a:cs typeface="Cambria"/>
              </a:rPr>
              <a:t>of </a:t>
            </a:r>
            <a:r>
              <a:rPr dirty="0" sz="1200" spc="-10">
                <a:latin typeface="Cambria"/>
                <a:cs typeface="Cambria"/>
              </a:rPr>
              <a:t>time.</a:t>
            </a:r>
            <a:endParaRPr sz="1200">
              <a:latin typeface="Cambria"/>
              <a:cs typeface="Cambria"/>
            </a:endParaRPr>
          </a:p>
          <a:p>
            <a:pPr lvl="1" marL="756285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Finds</a:t>
            </a:r>
            <a:r>
              <a:rPr dirty="0" sz="1200" spc="-3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it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difficult</a:t>
            </a:r>
            <a:r>
              <a:rPr dirty="0" sz="1200" spc="-6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to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engage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sustainability</a:t>
            </a:r>
            <a:r>
              <a:rPr dirty="0" sz="1200" spc="-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initiatives</a:t>
            </a:r>
            <a:r>
              <a:rPr dirty="0" sz="1200" spc="-10">
                <a:latin typeface="Cambria"/>
                <a:cs typeface="Cambria"/>
              </a:rPr>
              <a:t> </a:t>
            </a:r>
            <a:r>
              <a:rPr dirty="0" sz="1200" spc="-20">
                <a:latin typeface="Cambria"/>
                <a:cs typeface="Cambria"/>
              </a:rPr>
              <a:t>that</a:t>
            </a:r>
            <a:endParaRPr sz="1200">
              <a:latin typeface="Cambria"/>
              <a:cs typeface="Cambria"/>
            </a:endParaRPr>
          </a:p>
          <a:p>
            <a:pPr marL="756285">
              <a:lnSpc>
                <a:spcPct val="100000"/>
              </a:lnSpc>
            </a:pPr>
            <a:r>
              <a:rPr dirty="0" sz="1200">
                <a:latin typeface="Cambria"/>
                <a:cs typeface="Cambria"/>
              </a:rPr>
              <a:t>require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significant time</a:t>
            </a:r>
            <a:r>
              <a:rPr dirty="0" sz="1200" spc="-60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commitment.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mbria"/>
              <a:cs typeface="Cambria"/>
            </a:endParaRPr>
          </a:p>
          <a:p>
            <a:pPr lvl="1" marL="756285" marR="28511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Wants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to</a:t>
            </a:r>
            <a:r>
              <a:rPr dirty="0" sz="1200" spc="-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contribute</a:t>
            </a:r>
            <a:r>
              <a:rPr dirty="0" sz="1200" spc="-4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positively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to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the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environment</a:t>
            </a:r>
            <a:r>
              <a:rPr dirty="0" sz="1200" spc="-10">
                <a:latin typeface="Cambria"/>
                <a:cs typeface="Cambria"/>
              </a:rPr>
              <a:t> without </a:t>
            </a:r>
            <a:r>
              <a:rPr dirty="0" sz="1200">
                <a:latin typeface="Cambria"/>
                <a:cs typeface="Cambria"/>
              </a:rPr>
              <a:t>adding</a:t>
            </a:r>
            <a:r>
              <a:rPr dirty="0" sz="1200" spc="-3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stress</a:t>
            </a:r>
            <a:r>
              <a:rPr dirty="0" sz="1200" spc="-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to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his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busy</a:t>
            </a:r>
            <a:r>
              <a:rPr dirty="0" sz="1200" spc="5">
                <a:latin typeface="Cambria"/>
                <a:cs typeface="Cambria"/>
              </a:rPr>
              <a:t> </a:t>
            </a:r>
            <a:r>
              <a:rPr dirty="0" sz="1200" spc="-20">
                <a:latin typeface="Cambria"/>
                <a:cs typeface="Cambria"/>
              </a:rPr>
              <a:t>life.</a:t>
            </a:r>
            <a:endParaRPr sz="1200">
              <a:latin typeface="Cambria"/>
              <a:cs typeface="Cambria"/>
            </a:endParaRPr>
          </a:p>
          <a:p>
            <a:pPr lvl="1" marL="756285" indent="-286385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Interested</a:t>
            </a:r>
            <a:r>
              <a:rPr dirty="0" sz="1200" spc="2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 </a:t>
            </a:r>
            <a:r>
              <a:rPr dirty="0" sz="1200" spc="-25">
                <a:latin typeface="Cambria"/>
                <a:cs typeface="Cambria"/>
              </a:rPr>
              <a:t>easy-</a:t>
            </a:r>
            <a:r>
              <a:rPr dirty="0" sz="1200">
                <a:latin typeface="Cambria"/>
                <a:cs typeface="Cambria"/>
              </a:rPr>
              <a:t>to-</a:t>
            </a:r>
            <a:r>
              <a:rPr dirty="0" sz="1200" spc="-10">
                <a:latin typeface="Cambria"/>
                <a:cs typeface="Cambria"/>
              </a:rPr>
              <a:t>implement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solutions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for</a:t>
            </a:r>
            <a:r>
              <a:rPr dirty="0" sz="1200" spc="-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reducing</a:t>
            </a:r>
            <a:r>
              <a:rPr dirty="0" sz="1200" spc="-20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waste,</a:t>
            </a:r>
            <a:endParaRPr sz="1200">
              <a:latin typeface="Cambria"/>
              <a:cs typeface="Cambria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Cambria"/>
                <a:cs typeface="Cambria"/>
              </a:rPr>
              <a:t>like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using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reusable </a:t>
            </a:r>
            <a:r>
              <a:rPr dirty="0" sz="1200" spc="-10">
                <a:latin typeface="Cambria"/>
                <a:cs typeface="Cambria"/>
              </a:rPr>
              <a:t>containers.</a:t>
            </a:r>
            <a:endParaRPr sz="1200">
              <a:latin typeface="Cambria"/>
              <a:cs typeface="Cambria"/>
            </a:endParaRPr>
          </a:p>
          <a:p>
            <a:pPr marL="67310" indent="-62230">
              <a:lnSpc>
                <a:spcPct val="100000"/>
              </a:lnSpc>
              <a:buSzPct val="91666"/>
              <a:buFont typeface="Arial MT"/>
              <a:buChar char="•"/>
              <a:tabLst>
                <a:tab pos="67310" algn="l"/>
              </a:tabLst>
            </a:pPr>
            <a:r>
              <a:rPr dirty="0" sz="1200" b="1">
                <a:latin typeface="Cambria"/>
                <a:cs typeface="Cambria"/>
              </a:rPr>
              <a:t>Preferred</a:t>
            </a:r>
            <a:r>
              <a:rPr dirty="0" sz="1200" spc="-15" b="1">
                <a:latin typeface="Cambria"/>
                <a:cs typeface="Cambria"/>
              </a:rPr>
              <a:t> </a:t>
            </a:r>
            <a:r>
              <a:rPr dirty="0" sz="1200" spc="-10" b="1">
                <a:latin typeface="Cambria"/>
                <a:cs typeface="Cambria"/>
              </a:rPr>
              <a:t>Communication</a:t>
            </a:r>
            <a:r>
              <a:rPr dirty="0" sz="1200" spc="10" b="1">
                <a:latin typeface="Cambria"/>
                <a:cs typeface="Cambria"/>
              </a:rPr>
              <a:t> </a:t>
            </a:r>
            <a:r>
              <a:rPr dirty="0" sz="1200" spc="-10" b="1">
                <a:latin typeface="Cambria"/>
                <a:cs typeface="Cambria"/>
              </a:rPr>
              <a:t>Channels:</a:t>
            </a:r>
            <a:endParaRPr sz="1200">
              <a:latin typeface="Cambria"/>
              <a:cs typeface="Cambria"/>
            </a:endParaRPr>
          </a:p>
          <a:p>
            <a:pPr lvl="1" marL="756285" marR="225425" indent="-287020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>
                <a:latin typeface="Cambria"/>
                <a:cs typeface="Cambria"/>
              </a:rPr>
              <a:t>Short,</a:t>
            </a:r>
            <a:r>
              <a:rPr dirty="0" sz="1200" spc="-5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informative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videos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and</a:t>
            </a:r>
            <a:r>
              <a:rPr dirty="0" sz="1200" spc="-4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infographics</a:t>
            </a:r>
            <a:r>
              <a:rPr dirty="0" sz="1200" spc="-5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shared</a:t>
            </a:r>
            <a:r>
              <a:rPr dirty="0" sz="1200" spc="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via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social </a:t>
            </a:r>
            <a:r>
              <a:rPr dirty="0" sz="1200">
                <a:latin typeface="Cambria"/>
                <a:cs typeface="Cambria"/>
              </a:rPr>
              <a:t>media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or</a:t>
            </a:r>
            <a:r>
              <a:rPr dirty="0" sz="1200" spc="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group</a:t>
            </a:r>
            <a:r>
              <a:rPr dirty="0" sz="1200" spc="-50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chats.</a:t>
            </a:r>
            <a:endParaRPr sz="1200">
              <a:latin typeface="Cambria"/>
              <a:cs typeface="Cambria"/>
            </a:endParaRPr>
          </a:p>
          <a:p>
            <a:pPr lvl="1" marL="756285" marR="473709" indent="-287020">
              <a:lnSpc>
                <a:spcPct val="100000"/>
              </a:lnSpc>
              <a:buFont typeface="Arial MT"/>
              <a:buChar char="•"/>
              <a:tabLst>
                <a:tab pos="756285" algn="l"/>
              </a:tabLst>
            </a:pPr>
            <a:r>
              <a:rPr dirty="0" sz="1200" spc="-10">
                <a:latin typeface="Cambria"/>
                <a:cs typeface="Cambria"/>
              </a:rPr>
              <a:t>Easy-</a:t>
            </a:r>
            <a:r>
              <a:rPr dirty="0" sz="1200">
                <a:latin typeface="Cambria"/>
                <a:cs typeface="Cambria"/>
              </a:rPr>
              <a:t>to-follow</a:t>
            </a:r>
            <a:r>
              <a:rPr dirty="0" sz="1200" spc="-7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checklists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or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guides</a:t>
            </a:r>
            <a:r>
              <a:rPr dirty="0" sz="1200" spc="-5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that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can</a:t>
            </a:r>
            <a:r>
              <a:rPr dirty="0" sz="1200" spc="-1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be posted</a:t>
            </a:r>
            <a:r>
              <a:rPr dirty="0" sz="1200" spc="-30">
                <a:latin typeface="Cambria"/>
                <a:cs typeface="Cambria"/>
              </a:rPr>
              <a:t> </a:t>
            </a:r>
            <a:r>
              <a:rPr dirty="0" sz="1200" spc="-25">
                <a:latin typeface="Cambria"/>
                <a:cs typeface="Cambria"/>
              </a:rPr>
              <a:t>in </a:t>
            </a:r>
            <a:r>
              <a:rPr dirty="0" sz="1200">
                <a:latin typeface="Cambria"/>
                <a:cs typeface="Cambria"/>
              </a:rPr>
              <a:t>common</a:t>
            </a:r>
            <a:r>
              <a:rPr dirty="0" sz="1200" spc="-5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areas</a:t>
            </a:r>
            <a:r>
              <a:rPr dirty="0" sz="1200" spc="25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of</a:t>
            </a:r>
            <a:r>
              <a:rPr dirty="0" sz="1200" spc="-10">
                <a:latin typeface="Cambria"/>
                <a:cs typeface="Cambria"/>
              </a:rPr>
              <a:t> </a:t>
            </a:r>
            <a:r>
              <a:rPr dirty="0" sz="1200">
                <a:latin typeface="Cambria"/>
                <a:cs typeface="Cambria"/>
              </a:rPr>
              <a:t>the</a:t>
            </a:r>
            <a:r>
              <a:rPr dirty="0" sz="1200" spc="-40">
                <a:latin typeface="Cambria"/>
                <a:cs typeface="Cambria"/>
              </a:rPr>
              <a:t> </a:t>
            </a:r>
            <a:r>
              <a:rPr dirty="0" sz="1200" spc="-10">
                <a:latin typeface="Cambria"/>
                <a:cs typeface="Cambria"/>
              </a:rPr>
              <a:t>hostel.</a:t>
            </a:r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1535" y="1890420"/>
            <a:ext cx="4088129" cy="27705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5"/>
              </a:spcBef>
            </a:pPr>
            <a:r>
              <a:rPr dirty="0" sz="9000" spc="270" b="1">
                <a:solidFill>
                  <a:srgbClr val="402B2B"/>
                </a:solidFill>
                <a:latin typeface="Cambria"/>
                <a:cs typeface="Cambria"/>
              </a:rPr>
              <a:t>THANK </a:t>
            </a:r>
            <a:r>
              <a:rPr dirty="0" sz="9000" spc="30" b="1">
                <a:solidFill>
                  <a:srgbClr val="402B2B"/>
                </a:solidFill>
                <a:latin typeface="Cambria"/>
                <a:cs typeface="Cambria"/>
              </a:rPr>
              <a:t>YOU!</a:t>
            </a:r>
            <a:endParaRPr sz="9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913888" y="5590032"/>
            <a:ext cx="3611879" cy="54610"/>
          </a:xfrm>
          <a:custGeom>
            <a:avLst/>
            <a:gdLst/>
            <a:ahLst/>
            <a:cxnLst/>
            <a:rect l="l" t="t" r="r" b="b"/>
            <a:pathLst>
              <a:path w="3611879" h="54610">
                <a:moveTo>
                  <a:pt x="88011" y="21488"/>
                </a:moveTo>
                <a:lnTo>
                  <a:pt x="85471" y="16319"/>
                </a:lnTo>
                <a:lnTo>
                  <a:pt x="71374" y="14655"/>
                </a:lnTo>
                <a:lnTo>
                  <a:pt x="45466" y="12192"/>
                </a:lnTo>
                <a:lnTo>
                  <a:pt x="1651" y="21424"/>
                </a:lnTo>
                <a:lnTo>
                  <a:pt x="1270" y="23698"/>
                </a:lnTo>
                <a:lnTo>
                  <a:pt x="0" y="26365"/>
                </a:lnTo>
                <a:lnTo>
                  <a:pt x="2794" y="29565"/>
                </a:lnTo>
                <a:lnTo>
                  <a:pt x="6223" y="32410"/>
                </a:lnTo>
                <a:lnTo>
                  <a:pt x="16637" y="30670"/>
                </a:lnTo>
                <a:lnTo>
                  <a:pt x="23749" y="35077"/>
                </a:lnTo>
                <a:lnTo>
                  <a:pt x="32004" y="34963"/>
                </a:lnTo>
                <a:lnTo>
                  <a:pt x="38100" y="35077"/>
                </a:lnTo>
                <a:lnTo>
                  <a:pt x="44577" y="35661"/>
                </a:lnTo>
                <a:lnTo>
                  <a:pt x="51054" y="36728"/>
                </a:lnTo>
                <a:lnTo>
                  <a:pt x="57531" y="38277"/>
                </a:lnTo>
                <a:lnTo>
                  <a:pt x="65659" y="39065"/>
                </a:lnTo>
                <a:lnTo>
                  <a:pt x="74041" y="37325"/>
                </a:lnTo>
                <a:lnTo>
                  <a:pt x="81280" y="33223"/>
                </a:lnTo>
                <a:lnTo>
                  <a:pt x="85852" y="26885"/>
                </a:lnTo>
                <a:lnTo>
                  <a:pt x="88011" y="21488"/>
                </a:lnTo>
                <a:close/>
              </a:path>
              <a:path w="3611879" h="54610">
                <a:moveTo>
                  <a:pt x="258826" y="14566"/>
                </a:moveTo>
                <a:lnTo>
                  <a:pt x="257683" y="11252"/>
                </a:lnTo>
                <a:lnTo>
                  <a:pt x="253492" y="6959"/>
                </a:lnTo>
                <a:lnTo>
                  <a:pt x="246634" y="3937"/>
                </a:lnTo>
                <a:lnTo>
                  <a:pt x="231521" y="0"/>
                </a:lnTo>
                <a:lnTo>
                  <a:pt x="187579" y="7302"/>
                </a:lnTo>
                <a:lnTo>
                  <a:pt x="172085" y="14389"/>
                </a:lnTo>
                <a:lnTo>
                  <a:pt x="161417" y="16649"/>
                </a:lnTo>
                <a:lnTo>
                  <a:pt x="158750" y="19100"/>
                </a:lnTo>
                <a:lnTo>
                  <a:pt x="158496" y="23279"/>
                </a:lnTo>
                <a:lnTo>
                  <a:pt x="159639" y="27686"/>
                </a:lnTo>
                <a:lnTo>
                  <a:pt x="167513" y="30073"/>
                </a:lnTo>
                <a:lnTo>
                  <a:pt x="173355" y="36347"/>
                </a:lnTo>
                <a:lnTo>
                  <a:pt x="182880" y="28384"/>
                </a:lnTo>
                <a:lnTo>
                  <a:pt x="184531" y="29197"/>
                </a:lnTo>
                <a:lnTo>
                  <a:pt x="189357" y="33096"/>
                </a:lnTo>
                <a:lnTo>
                  <a:pt x="193040" y="34836"/>
                </a:lnTo>
                <a:lnTo>
                  <a:pt x="203454" y="35712"/>
                </a:lnTo>
                <a:lnTo>
                  <a:pt x="210439" y="35306"/>
                </a:lnTo>
                <a:lnTo>
                  <a:pt x="223774" y="35242"/>
                </a:lnTo>
                <a:lnTo>
                  <a:pt x="230124" y="35648"/>
                </a:lnTo>
                <a:lnTo>
                  <a:pt x="236474" y="35191"/>
                </a:lnTo>
                <a:lnTo>
                  <a:pt x="258826" y="14566"/>
                </a:lnTo>
                <a:close/>
              </a:path>
              <a:path w="3611879" h="54610">
                <a:moveTo>
                  <a:pt x="426593" y="20828"/>
                </a:moveTo>
                <a:lnTo>
                  <a:pt x="424942" y="13347"/>
                </a:lnTo>
                <a:lnTo>
                  <a:pt x="424053" y="9118"/>
                </a:lnTo>
                <a:lnTo>
                  <a:pt x="419481" y="4787"/>
                </a:lnTo>
                <a:lnTo>
                  <a:pt x="405765" y="3162"/>
                </a:lnTo>
                <a:lnTo>
                  <a:pt x="400558" y="3048"/>
                </a:lnTo>
                <a:lnTo>
                  <a:pt x="352806" y="8788"/>
                </a:lnTo>
                <a:lnTo>
                  <a:pt x="312293" y="19189"/>
                </a:lnTo>
                <a:lnTo>
                  <a:pt x="310896" y="21336"/>
                </a:lnTo>
                <a:lnTo>
                  <a:pt x="311023" y="23863"/>
                </a:lnTo>
                <a:lnTo>
                  <a:pt x="312674" y="25552"/>
                </a:lnTo>
                <a:lnTo>
                  <a:pt x="321183" y="28702"/>
                </a:lnTo>
                <a:lnTo>
                  <a:pt x="327914" y="32080"/>
                </a:lnTo>
                <a:lnTo>
                  <a:pt x="338836" y="29044"/>
                </a:lnTo>
                <a:lnTo>
                  <a:pt x="342265" y="29946"/>
                </a:lnTo>
                <a:lnTo>
                  <a:pt x="393065" y="35839"/>
                </a:lnTo>
                <a:lnTo>
                  <a:pt x="409321" y="35966"/>
                </a:lnTo>
                <a:lnTo>
                  <a:pt x="413880" y="35839"/>
                </a:lnTo>
                <a:lnTo>
                  <a:pt x="416560" y="34163"/>
                </a:lnTo>
                <a:lnTo>
                  <a:pt x="413880" y="29044"/>
                </a:lnTo>
                <a:lnTo>
                  <a:pt x="413512" y="28143"/>
                </a:lnTo>
                <a:lnTo>
                  <a:pt x="413385" y="25158"/>
                </a:lnTo>
                <a:lnTo>
                  <a:pt x="413258" y="24612"/>
                </a:lnTo>
                <a:lnTo>
                  <a:pt x="412877" y="25158"/>
                </a:lnTo>
                <a:lnTo>
                  <a:pt x="413131" y="24485"/>
                </a:lnTo>
                <a:lnTo>
                  <a:pt x="410705" y="19812"/>
                </a:lnTo>
                <a:lnTo>
                  <a:pt x="409956" y="16040"/>
                </a:lnTo>
                <a:lnTo>
                  <a:pt x="411607" y="13563"/>
                </a:lnTo>
                <a:lnTo>
                  <a:pt x="414909" y="13347"/>
                </a:lnTo>
                <a:lnTo>
                  <a:pt x="417195" y="14300"/>
                </a:lnTo>
                <a:lnTo>
                  <a:pt x="419608" y="14744"/>
                </a:lnTo>
                <a:lnTo>
                  <a:pt x="418973" y="16040"/>
                </a:lnTo>
                <a:lnTo>
                  <a:pt x="418465" y="17284"/>
                </a:lnTo>
                <a:lnTo>
                  <a:pt x="416179" y="20828"/>
                </a:lnTo>
                <a:lnTo>
                  <a:pt x="414401" y="22910"/>
                </a:lnTo>
                <a:lnTo>
                  <a:pt x="413258" y="24485"/>
                </a:lnTo>
                <a:lnTo>
                  <a:pt x="413385" y="25095"/>
                </a:lnTo>
                <a:lnTo>
                  <a:pt x="414642" y="24930"/>
                </a:lnTo>
                <a:lnTo>
                  <a:pt x="416687" y="24879"/>
                </a:lnTo>
                <a:lnTo>
                  <a:pt x="424561" y="23139"/>
                </a:lnTo>
                <a:lnTo>
                  <a:pt x="426593" y="20828"/>
                </a:lnTo>
                <a:close/>
              </a:path>
              <a:path w="3611879" h="54610">
                <a:moveTo>
                  <a:pt x="566420" y="10007"/>
                </a:moveTo>
                <a:lnTo>
                  <a:pt x="563753" y="6756"/>
                </a:lnTo>
                <a:lnTo>
                  <a:pt x="552323" y="2044"/>
                </a:lnTo>
                <a:lnTo>
                  <a:pt x="545084" y="749"/>
                </a:lnTo>
                <a:lnTo>
                  <a:pt x="533527" y="3987"/>
                </a:lnTo>
                <a:lnTo>
                  <a:pt x="530733" y="4051"/>
                </a:lnTo>
                <a:lnTo>
                  <a:pt x="526161" y="2400"/>
                </a:lnTo>
                <a:lnTo>
                  <a:pt x="514350" y="0"/>
                </a:lnTo>
                <a:lnTo>
                  <a:pt x="502666" y="723"/>
                </a:lnTo>
                <a:lnTo>
                  <a:pt x="491109" y="3632"/>
                </a:lnTo>
                <a:lnTo>
                  <a:pt x="478409" y="8407"/>
                </a:lnTo>
                <a:lnTo>
                  <a:pt x="477266" y="10121"/>
                </a:lnTo>
                <a:lnTo>
                  <a:pt x="472440" y="15544"/>
                </a:lnTo>
                <a:lnTo>
                  <a:pt x="508635" y="29972"/>
                </a:lnTo>
                <a:lnTo>
                  <a:pt x="518668" y="30480"/>
                </a:lnTo>
                <a:lnTo>
                  <a:pt x="528701" y="30441"/>
                </a:lnTo>
                <a:lnTo>
                  <a:pt x="538988" y="29743"/>
                </a:lnTo>
                <a:lnTo>
                  <a:pt x="545846" y="27863"/>
                </a:lnTo>
                <a:lnTo>
                  <a:pt x="553085" y="26327"/>
                </a:lnTo>
                <a:lnTo>
                  <a:pt x="564261" y="22440"/>
                </a:lnTo>
                <a:lnTo>
                  <a:pt x="566420" y="18376"/>
                </a:lnTo>
                <a:lnTo>
                  <a:pt x="566420" y="10007"/>
                </a:lnTo>
                <a:close/>
              </a:path>
              <a:path w="3611879" h="54610">
                <a:moveTo>
                  <a:pt x="746125" y="12280"/>
                </a:moveTo>
                <a:lnTo>
                  <a:pt x="745109" y="9296"/>
                </a:lnTo>
                <a:lnTo>
                  <a:pt x="738632" y="1816"/>
                </a:lnTo>
                <a:lnTo>
                  <a:pt x="730123" y="2159"/>
                </a:lnTo>
                <a:lnTo>
                  <a:pt x="721868" y="10820"/>
                </a:lnTo>
                <a:lnTo>
                  <a:pt x="719582" y="11290"/>
                </a:lnTo>
                <a:lnTo>
                  <a:pt x="715772" y="177"/>
                </a:lnTo>
                <a:lnTo>
                  <a:pt x="709803" y="0"/>
                </a:lnTo>
                <a:lnTo>
                  <a:pt x="698881" y="3213"/>
                </a:lnTo>
                <a:lnTo>
                  <a:pt x="694309" y="3327"/>
                </a:lnTo>
                <a:lnTo>
                  <a:pt x="685673" y="11341"/>
                </a:lnTo>
                <a:lnTo>
                  <a:pt x="677799" y="7073"/>
                </a:lnTo>
                <a:lnTo>
                  <a:pt x="671068" y="9410"/>
                </a:lnTo>
                <a:lnTo>
                  <a:pt x="664337" y="7759"/>
                </a:lnTo>
                <a:lnTo>
                  <a:pt x="657606" y="8445"/>
                </a:lnTo>
                <a:lnTo>
                  <a:pt x="650875" y="9893"/>
                </a:lnTo>
                <a:lnTo>
                  <a:pt x="644144" y="10579"/>
                </a:lnTo>
                <a:lnTo>
                  <a:pt x="641604" y="10528"/>
                </a:lnTo>
                <a:lnTo>
                  <a:pt x="638175" y="12865"/>
                </a:lnTo>
                <a:lnTo>
                  <a:pt x="635000" y="17018"/>
                </a:lnTo>
                <a:lnTo>
                  <a:pt x="633984" y="20586"/>
                </a:lnTo>
                <a:lnTo>
                  <a:pt x="635762" y="24676"/>
                </a:lnTo>
                <a:lnTo>
                  <a:pt x="639318" y="26657"/>
                </a:lnTo>
                <a:lnTo>
                  <a:pt x="645414" y="27368"/>
                </a:lnTo>
                <a:lnTo>
                  <a:pt x="650113" y="24561"/>
                </a:lnTo>
                <a:lnTo>
                  <a:pt x="652399" y="25844"/>
                </a:lnTo>
                <a:lnTo>
                  <a:pt x="662178" y="29260"/>
                </a:lnTo>
                <a:lnTo>
                  <a:pt x="672211" y="30226"/>
                </a:lnTo>
                <a:lnTo>
                  <a:pt x="682371" y="30822"/>
                </a:lnTo>
                <a:lnTo>
                  <a:pt x="692023" y="33147"/>
                </a:lnTo>
                <a:lnTo>
                  <a:pt x="724027" y="27254"/>
                </a:lnTo>
                <a:lnTo>
                  <a:pt x="740537" y="23799"/>
                </a:lnTo>
                <a:lnTo>
                  <a:pt x="743458" y="18821"/>
                </a:lnTo>
                <a:lnTo>
                  <a:pt x="746125" y="12280"/>
                </a:lnTo>
                <a:close/>
              </a:path>
              <a:path w="3611879" h="54610">
                <a:moveTo>
                  <a:pt x="907923" y="22136"/>
                </a:moveTo>
                <a:lnTo>
                  <a:pt x="906780" y="18415"/>
                </a:lnTo>
                <a:lnTo>
                  <a:pt x="904621" y="15265"/>
                </a:lnTo>
                <a:lnTo>
                  <a:pt x="903351" y="13347"/>
                </a:lnTo>
                <a:lnTo>
                  <a:pt x="900938" y="9931"/>
                </a:lnTo>
                <a:lnTo>
                  <a:pt x="895604" y="5105"/>
                </a:lnTo>
                <a:lnTo>
                  <a:pt x="887095" y="4394"/>
                </a:lnTo>
                <a:lnTo>
                  <a:pt x="887095" y="16865"/>
                </a:lnTo>
                <a:lnTo>
                  <a:pt x="887095" y="22364"/>
                </a:lnTo>
                <a:lnTo>
                  <a:pt x="884936" y="24549"/>
                </a:lnTo>
                <a:lnTo>
                  <a:pt x="882904" y="28562"/>
                </a:lnTo>
                <a:lnTo>
                  <a:pt x="879983" y="24955"/>
                </a:lnTo>
                <a:lnTo>
                  <a:pt x="877570" y="23177"/>
                </a:lnTo>
                <a:lnTo>
                  <a:pt x="876681" y="19621"/>
                </a:lnTo>
                <a:lnTo>
                  <a:pt x="878840" y="16751"/>
                </a:lnTo>
                <a:lnTo>
                  <a:pt x="883793" y="15265"/>
                </a:lnTo>
                <a:lnTo>
                  <a:pt x="887095" y="16865"/>
                </a:lnTo>
                <a:lnTo>
                  <a:pt x="887095" y="4394"/>
                </a:lnTo>
                <a:lnTo>
                  <a:pt x="880618" y="3848"/>
                </a:lnTo>
                <a:lnTo>
                  <a:pt x="873760" y="3048"/>
                </a:lnTo>
                <a:lnTo>
                  <a:pt x="859155" y="4648"/>
                </a:lnTo>
                <a:lnTo>
                  <a:pt x="851408" y="7175"/>
                </a:lnTo>
                <a:lnTo>
                  <a:pt x="843661" y="8953"/>
                </a:lnTo>
                <a:lnTo>
                  <a:pt x="838974" y="13335"/>
                </a:lnTo>
                <a:lnTo>
                  <a:pt x="833501" y="13322"/>
                </a:lnTo>
                <a:lnTo>
                  <a:pt x="827913" y="11836"/>
                </a:lnTo>
                <a:lnTo>
                  <a:pt x="822452" y="11874"/>
                </a:lnTo>
                <a:lnTo>
                  <a:pt x="821055" y="12217"/>
                </a:lnTo>
                <a:lnTo>
                  <a:pt x="819404" y="14338"/>
                </a:lnTo>
                <a:lnTo>
                  <a:pt x="817118" y="16065"/>
                </a:lnTo>
                <a:lnTo>
                  <a:pt x="816864" y="18415"/>
                </a:lnTo>
                <a:lnTo>
                  <a:pt x="881507" y="36423"/>
                </a:lnTo>
                <a:lnTo>
                  <a:pt x="895350" y="34645"/>
                </a:lnTo>
                <a:lnTo>
                  <a:pt x="901954" y="28562"/>
                </a:lnTo>
                <a:lnTo>
                  <a:pt x="902716" y="27876"/>
                </a:lnTo>
                <a:lnTo>
                  <a:pt x="907161" y="26898"/>
                </a:lnTo>
                <a:lnTo>
                  <a:pt x="907923" y="22136"/>
                </a:lnTo>
                <a:close/>
              </a:path>
              <a:path w="3611879" h="54610">
                <a:moveTo>
                  <a:pt x="1041908" y="20205"/>
                </a:moveTo>
                <a:lnTo>
                  <a:pt x="996442" y="9144"/>
                </a:lnTo>
                <a:lnTo>
                  <a:pt x="990473" y="10198"/>
                </a:lnTo>
                <a:lnTo>
                  <a:pt x="981329" y="11468"/>
                </a:lnTo>
                <a:lnTo>
                  <a:pt x="969264" y="14516"/>
                </a:lnTo>
                <a:lnTo>
                  <a:pt x="960120" y="22923"/>
                </a:lnTo>
                <a:lnTo>
                  <a:pt x="960247" y="27292"/>
                </a:lnTo>
                <a:lnTo>
                  <a:pt x="973455" y="31648"/>
                </a:lnTo>
                <a:lnTo>
                  <a:pt x="982091" y="34163"/>
                </a:lnTo>
                <a:lnTo>
                  <a:pt x="1000125" y="39128"/>
                </a:lnTo>
                <a:lnTo>
                  <a:pt x="1000887" y="39014"/>
                </a:lnTo>
                <a:lnTo>
                  <a:pt x="1005713" y="36969"/>
                </a:lnTo>
                <a:lnTo>
                  <a:pt x="1010285" y="33210"/>
                </a:lnTo>
                <a:lnTo>
                  <a:pt x="1019175" y="34315"/>
                </a:lnTo>
                <a:lnTo>
                  <a:pt x="1023620" y="35039"/>
                </a:lnTo>
                <a:lnTo>
                  <a:pt x="1030478" y="31877"/>
                </a:lnTo>
                <a:lnTo>
                  <a:pt x="1033145" y="31877"/>
                </a:lnTo>
                <a:lnTo>
                  <a:pt x="1040892" y="27952"/>
                </a:lnTo>
                <a:lnTo>
                  <a:pt x="1041908" y="20205"/>
                </a:lnTo>
                <a:close/>
              </a:path>
              <a:path w="3611879" h="54610">
                <a:moveTo>
                  <a:pt x="1206627" y="27355"/>
                </a:moveTo>
                <a:lnTo>
                  <a:pt x="1205865" y="26060"/>
                </a:lnTo>
                <a:lnTo>
                  <a:pt x="1192022" y="18288"/>
                </a:lnTo>
                <a:lnTo>
                  <a:pt x="1185672" y="20523"/>
                </a:lnTo>
                <a:lnTo>
                  <a:pt x="1178433" y="21805"/>
                </a:lnTo>
                <a:lnTo>
                  <a:pt x="1171448" y="21285"/>
                </a:lnTo>
                <a:lnTo>
                  <a:pt x="1165352" y="20574"/>
                </a:lnTo>
                <a:lnTo>
                  <a:pt x="1160272" y="21259"/>
                </a:lnTo>
                <a:lnTo>
                  <a:pt x="1150493" y="21259"/>
                </a:lnTo>
                <a:lnTo>
                  <a:pt x="1144016" y="20421"/>
                </a:lnTo>
                <a:lnTo>
                  <a:pt x="1132078" y="22402"/>
                </a:lnTo>
                <a:lnTo>
                  <a:pt x="1124204" y="20523"/>
                </a:lnTo>
                <a:lnTo>
                  <a:pt x="1121664" y="27051"/>
                </a:lnTo>
                <a:lnTo>
                  <a:pt x="1126617" y="28867"/>
                </a:lnTo>
                <a:lnTo>
                  <a:pt x="1131443" y="31013"/>
                </a:lnTo>
                <a:lnTo>
                  <a:pt x="1139317" y="33096"/>
                </a:lnTo>
                <a:lnTo>
                  <a:pt x="1142873" y="32994"/>
                </a:lnTo>
                <a:lnTo>
                  <a:pt x="1151509" y="31686"/>
                </a:lnTo>
                <a:lnTo>
                  <a:pt x="1157097" y="30226"/>
                </a:lnTo>
                <a:lnTo>
                  <a:pt x="1164336" y="28867"/>
                </a:lnTo>
                <a:lnTo>
                  <a:pt x="1166368" y="28765"/>
                </a:lnTo>
                <a:lnTo>
                  <a:pt x="1167765" y="29184"/>
                </a:lnTo>
                <a:lnTo>
                  <a:pt x="1177671" y="31343"/>
                </a:lnTo>
                <a:lnTo>
                  <a:pt x="1187196" y="32270"/>
                </a:lnTo>
                <a:lnTo>
                  <a:pt x="1196086" y="31902"/>
                </a:lnTo>
                <a:lnTo>
                  <a:pt x="1204087" y="30226"/>
                </a:lnTo>
                <a:lnTo>
                  <a:pt x="1205103" y="29908"/>
                </a:lnTo>
                <a:lnTo>
                  <a:pt x="1206373" y="28917"/>
                </a:lnTo>
                <a:lnTo>
                  <a:pt x="1206627" y="27355"/>
                </a:lnTo>
                <a:close/>
              </a:path>
              <a:path w="3611879" h="54610">
                <a:moveTo>
                  <a:pt x="1349629" y="31521"/>
                </a:moveTo>
                <a:lnTo>
                  <a:pt x="1345946" y="22555"/>
                </a:lnTo>
                <a:lnTo>
                  <a:pt x="1343406" y="19900"/>
                </a:lnTo>
                <a:lnTo>
                  <a:pt x="1325880" y="16294"/>
                </a:lnTo>
                <a:lnTo>
                  <a:pt x="1312926" y="15240"/>
                </a:lnTo>
                <a:lnTo>
                  <a:pt x="1307592" y="19215"/>
                </a:lnTo>
                <a:lnTo>
                  <a:pt x="1296543" y="20548"/>
                </a:lnTo>
                <a:lnTo>
                  <a:pt x="1290447" y="18681"/>
                </a:lnTo>
                <a:lnTo>
                  <a:pt x="1281557" y="22771"/>
                </a:lnTo>
                <a:lnTo>
                  <a:pt x="1278128" y="23939"/>
                </a:lnTo>
                <a:lnTo>
                  <a:pt x="1271143" y="27597"/>
                </a:lnTo>
                <a:lnTo>
                  <a:pt x="1271016" y="32689"/>
                </a:lnTo>
                <a:lnTo>
                  <a:pt x="1279144" y="36715"/>
                </a:lnTo>
                <a:lnTo>
                  <a:pt x="1283589" y="38735"/>
                </a:lnTo>
                <a:lnTo>
                  <a:pt x="1294638" y="40462"/>
                </a:lnTo>
                <a:lnTo>
                  <a:pt x="1313688" y="42443"/>
                </a:lnTo>
                <a:lnTo>
                  <a:pt x="1323975" y="42024"/>
                </a:lnTo>
                <a:lnTo>
                  <a:pt x="1349629" y="31521"/>
                </a:lnTo>
                <a:close/>
              </a:path>
              <a:path w="3611879" h="54610">
                <a:moveTo>
                  <a:pt x="1511808" y="33261"/>
                </a:moveTo>
                <a:lnTo>
                  <a:pt x="1469263" y="21336"/>
                </a:lnTo>
                <a:lnTo>
                  <a:pt x="1454023" y="22555"/>
                </a:lnTo>
                <a:lnTo>
                  <a:pt x="1438910" y="25361"/>
                </a:lnTo>
                <a:lnTo>
                  <a:pt x="1435608" y="26162"/>
                </a:lnTo>
                <a:lnTo>
                  <a:pt x="1432814" y="28460"/>
                </a:lnTo>
                <a:lnTo>
                  <a:pt x="1426464" y="33159"/>
                </a:lnTo>
                <a:lnTo>
                  <a:pt x="1480693" y="42341"/>
                </a:lnTo>
                <a:lnTo>
                  <a:pt x="1486154" y="41554"/>
                </a:lnTo>
                <a:lnTo>
                  <a:pt x="1494282" y="40894"/>
                </a:lnTo>
                <a:lnTo>
                  <a:pt x="1508379" y="37503"/>
                </a:lnTo>
                <a:lnTo>
                  <a:pt x="1511808" y="33261"/>
                </a:lnTo>
                <a:close/>
              </a:path>
              <a:path w="3611879" h="54610">
                <a:moveTo>
                  <a:pt x="1657985" y="38912"/>
                </a:moveTo>
                <a:lnTo>
                  <a:pt x="1620139" y="15240"/>
                </a:lnTo>
                <a:lnTo>
                  <a:pt x="1605915" y="15595"/>
                </a:lnTo>
                <a:lnTo>
                  <a:pt x="1591818" y="17653"/>
                </a:lnTo>
                <a:lnTo>
                  <a:pt x="1578102" y="22390"/>
                </a:lnTo>
                <a:lnTo>
                  <a:pt x="1574927" y="23952"/>
                </a:lnTo>
                <a:lnTo>
                  <a:pt x="1570990" y="23888"/>
                </a:lnTo>
                <a:lnTo>
                  <a:pt x="1564386" y="25679"/>
                </a:lnTo>
                <a:lnTo>
                  <a:pt x="1561465" y="26720"/>
                </a:lnTo>
                <a:lnTo>
                  <a:pt x="1558036" y="28740"/>
                </a:lnTo>
                <a:lnTo>
                  <a:pt x="1557528" y="31521"/>
                </a:lnTo>
                <a:lnTo>
                  <a:pt x="1561465" y="35331"/>
                </a:lnTo>
                <a:lnTo>
                  <a:pt x="1565021" y="38277"/>
                </a:lnTo>
                <a:lnTo>
                  <a:pt x="1574419" y="44284"/>
                </a:lnTo>
                <a:lnTo>
                  <a:pt x="1577086" y="44170"/>
                </a:lnTo>
                <a:lnTo>
                  <a:pt x="1586103" y="44704"/>
                </a:lnTo>
                <a:lnTo>
                  <a:pt x="1594612" y="46469"/>
                </a:lnTo>
                <a:lnTo>
                  <a:pt x="1614932" y="52031"/>
                </a:lnTo>
                <a:lnTo>
                  <a:pt x="1623187" y="54457"/>
                </a:lnTo>
                <a:lnTo>
                  <a:pt x="1642364" y="49022"/>
                </a:lnTo>
                <a:lnTo>
                  <a:pt x="1648714" y="46710"/>
                </a:lnTo>
                <a:lnTo>
                  <a:pt x="1654556" y="44348"/>
                </a:lnTo>
                <a:lnTo>
                  <a:pt x="1657985" y="38912"/>
                </a:lnTo>
                <a:close/>
              </a:path>
              <a:path w="3611879" h="54610">
                <a:moveTo>
                  <a:pt x="1804924" y="34048"/>
                </a:moveTo>
                <a:lnTo>
                  <a:pt x="1801241" y="28854"/>
                </a:lnTo>
                <a:lnTo>
                  <a:pt x="1799844" y="26847"/>
                </a:lnTo>
                <a:lnTo>
                  <a:pt x="1797177" y="23037"/>
                </a:lnTo>
                <a:lnTo>
                  <a:pt x="1791843" y="21018"/>
                </a:lnTo>
                <a:lnTo>
                  <a:pt x="1789303" y="20015"/>
                </a:lnTo>
                <a:lnTo>
                  <a:pt x="1761998" y="20701"/>
                </a:lnTo>
                <a:lnTo>
                  <a:pt x="1761998" y="27127"/>
                </a:lnTo>
                <a:lnTo>
                  <a:pt x="1761998" y="28295"/>
                </a:lnTo>
                <a:lnTo>
                  <a:pt x="1759699" y="28854"/>
                </a:lnTo>
                <a:lnTo>
                  <a:pt x="1758696" y="28854"/>
                </a:lnTo>
                <a:lnTo>
                  <a:pt x="1758505" y="28295"/>
                </a:lnTo>
                <a:lnTo>
                  <a:pt x="1758442" y="28079"/>
                </a:lnTo>
                <a:lnTo>
                  <a:pt x="1758315" y="27851"/>
                </a:lnTo>
                <a:lnTo>
                  <a:pt x="1758188" y="27622"/>
                </a:lnTo>
                <a:lnTo>
                  <a:pt x="1759204" y="27457"/>
                </a:lnTo>
                <a:lnTo>
                  <a:pt x="1760220" y="27127"/>
                </a:lnTo>
                <a:lnTo>
                  <a:pt x="1761515" y="27127"/>
                </a:lnTo>
                <a:lnTo>
                  <a:pt x="1761617" y="27457"/>
                </a:lnTo>
                <a:lnTo>
                  <a:pt x="1761744" y="27851"/>
                </a:lnTo>
                <a:lnTo>
                  <a:pt x="1761871" y="28079"/>
                </a:lnTo>
                <a:lnTo>
                  <a:pt x="1761998" y="27127"/>
                </a:lnTo>
                <a:lnTo>
                  <a:pt x="1761998" y="20701"/>
                </a:lnTo>
                <a:lnTo>
                  <a:pt x="1748599" y="21018"/>
                </a:lnTo>
                <a:lnTo>
                  <a:pt x="1732483" y="21018"/>
                </a:lnTo>
                <a:lnTo>
                  <a:pt x="1728343" y="21196"/>
                </a:lnTo>
                <a:lnTo>
                  <a:pt x="1721789" y="26847"/>
                </a:lnTo>
                <a:lnTo>
                  <a:pt x="1720088" y="26847"/>
                </a:lnTo>
                <a:lnTo>
                  <a:pt x="1717421" y="25450"/>
                </a:lnTo>
                <a:lnTo>
                  <a:pt x="1715643" y="24447"/>
                </a:lnTo>
                <a:lnTo>
                  <a:pt x="1711921" y="24447"/>
                </a:lnTo>
                <a:lnTo>
                  <a:pt x="1710309" y="25107"/>
                </a:lnTo>
                <a:lnTo>
                  <a:pt x="1707642" y="26111"/>
                </a:lnTo>
                <a:lnTo>
                  <a:pt x="1704594" y="28079"/>
                </a:lnTo>
                <a:lnTo>
                  <a:pt x="1704327" y="28295"/>
                </a:lnTo>
                <a:lnTo>
                  <a:pt x="1703832" y="31991"/>
                </a:lnTo>
                <a:lnTo>
                  <a:pt x="1706753" y="35128"/>
                </a:lnTo>
                <a:lnTo>
                  <a:pt x="1744853" y="45453"/>
                </a:lnTo>
                <a:lnTo>
                  <a:pt x="1777746" y="51396"/>
                </a:lnTo>
                <a:lnTo>
                  <a:pt x="1782699" y="50342"/>
                </a:lnTo>
                <a:lnTo>
                  <a:pt x="1788414" y="49618"/>
                </a:lnTo>
                <a:lnTo>
                  <a:pt x="1798447" y="46253"/>
                </a:lnTo>
                <a:lnTo>
                  <a:pt x="1798320" y="41783"/>
                </a:lnTo>
                <a:lnTo>
                  <a:pt x="1799209" y="38023"/>
                </a:lnTo>
                <a:lnTo>
                  <a:pt x="1799336" y="37084"/>
                </a:lnTo>
                <a:lnTo>
                  <a:pt x="1800352" y="35902"/>
                </a:lnTo>
                <a:lnTo>
                  <a:pt x="1804924" y="34048"/>
                </a:lnTo>
                <a:close/>
              </a:path>
              <a:path w="3611879" h="54610">
                <a:moveTo>
                  <a:pt x="1895221" y="21132"/>
                </a:moveTo>
                <a:lnTo>
                  <a:pt x="1892808" y="16154"/>
                </a:lnTo>
                <a:lnTo>
                  <a:pt x="1878711" y="14554"/>
                </a:lnTo>
                <a:lnTo>
                  <a:pt x="1852803" y="12192"/>
                </a:lnTo>
                <a:lnTo>
                  <a:pt x="1808988" y="21082"/>
                </a:lnTo>
                <a:lnTo>
                  <a:pt x="1808607" y="23266"/>
                </a:lnTo>
                <a:lnTo>
                  <a:pt x="1807337" y="25844"/>
                </a:lnTo>
                <a:lnTo>
                  <a:pt x="1810004" y="28905"/>
                </a:lnTo>
                <a:lnTo>
                  <a:pt x="1813560" y="31648"/>
                </a:lnTo>
                <a:lnTo>
                  <a:pt x="1823974" y="29972"/>
                </a:lnTo>
                <a:lnTo>
                  <a:pt x="1830959" y="34226"/>
                </a:lnTo>
                <a:lnTo>
                  <a:pt x="1839214" y="34112"/>
                </a:lnTo>
                <a:lnTo>
                  <a:pt x="1845437" y="34213"/>
                </a:lnTo>
                <a:lnTo>
                  <a:pt x="1851787" y="34785"/>
                </a:lnTo>
                <a:lnTo>
                  <a:pt x="1858264" y="35814"/>
                </a:lnTo>
                <a:lnTo>
                  <a:pt x="1864741" y="37299"/>
                </a:lnTo>
                <a:lnTo>
                  <a:pt x="1872869" y="38061"/>
                </a:lnTo>
                <a:lnTo>
                  <a:pt x="1881251" y="36398"/>
                </a:lnTo>
                <a:lnTo>
                  <a:pt x="1888490" y="32448"/>
                </a:lnTo>
                <a:lnTo>
                  <a:pt x="1893189" y="26339"/>
                </a:lnTo>
                <a:lnTo>
                  <a:pt x="1895221" y="21132"/>
                </a:lnTo>
                <a:close/>
              </a:path>
              <a:path w="3611879" h="54610">
                <a:moveTo>
                  <a:pt x="2063242" y="14566"/>
                </a:moveTo>
                <a:lnTo>
                  <a:pt x="2062099" y="11252"/>
                </a:lnTo>
                <a:lnTo>
                  <a:pt x="2058035" y="6959"/>
                </a:lnTo>
                <a:lnTo>
                  <a:pt x="2051431" y="3937"/>
                </a:lnTo>
                <a:lnTo>
                  <a:pt x="2036699" y="0"/>
                </a:lnTo>
                <a:lnTo>
                  <a:pt x="1994154" y="7302"/>
                </a:lnTo>
                <a:lnTo>
                  <a:pt x="1979168" y="14389"/>
                </a:lnTo>
                <a:lnTo>
                  <a:pt x="1968754" y="16649"/>
                </a:lnTo>
                <a:lnTo>
                  <a:pt x="1966087" y="19100"/>
                </a:lnTo>
                <a:lnTo>
                  <a:pt x="1965960" y="23279"/>
                </a:lnTo>
                <a:lnTo>
                  <a:pt x="1967103" y="27686"/>
                </a:lnTo>
                <a:lnTo>
                  <a:pt x="1974723" y="30073"/>
                </a:lnTo>
                <a:lnTo>
                  <a:pt x="1980438" y="36347"/>
                </a:lnTo>
                <a:lnTo>
                  <a:pt x="1989582" y="28384"/>
                </a:lnTo>
                <a:lnTo>
                  <a:pt x="1991233" y="29197"/>
                </a:lnTo>
                <a:lnTo>
                  <a:pt x="1995932" y="33096"/>
                </a:lnTo>
                <a:lnTo>
                  <a:pt x="1999488" y="34836"/>
                </a:lnTo>
                <a:lnTo>
                  <a:pt x="2009521" y="35712"/>
                </a:lnTo>
                <a:lnTo>
                  <a:pt x="2016252" y="35306"/>
                </a:lnTo>
                <a:lnTo>
                  <a:pt x="2029206" y="35242"/>
                </a:lnTo>
                <a:lnTo>
                  <a:pt x="2035429" y="35648"/>
                </a:lnTo>
                <a:lnTo>
                  <a:pt x="2041525" y="35191"/>
                </a:lnTo>
                <a:lnTo>
                  <a:pt x="2063242" y="14566"/>
                </a:lnTo>
                <a:close/>
              </a:path>
              <a:path w="3611879" h="54610">
                <a:moveTo>
                  <a:pt x="2231009" y="20828"/>
                </a:moveTo>
                <a:lnTo>
                  <a:pt x="2205609" y="3048"/>
                </a:lnTo>
                <a:lnTo>
                  <a:pt x="2159127" y="8788"/>
                </a:lnTo>
                <a:lnTo>
                  <a:pt x="2119757" y="19189"/>
                </a:lnTo>
                <a:lnTo>
                  <a:pt x="2118360" y="21336"/>
                </a:lnTo>
                <a:lnTo>
                  <a:pt x="2118487" y="23863"/>
                </a:lnTo>
                <a:lnTo>
                  <a:pt x="2120138" y="25552"/>
                </a:lnTo>
                <a:lnTo>
                  <a:pt x="2128393" y="28702"/>
                </a:lnTo>
                <a:lnTo>
                  <a:pt x="2134870" y="32080"/>
                </a:lnTo>
                <a:lnTo>
                  <a:pt x="2145538" y="29044"/>
                </a:lnTo>
                <a:lnTo>
                  <a:pt x="2148840" y="29946"/>
                </a:lnTo>
                <a:lnTo>
                  <a:pt x="2198370" y="35839"/>
                </a:lnTo>
                <a:lnTo>
                  <a:pt x="2214118" y="35966"/>
                </a:lnTo>
                <a:lnTo>
                  <a:pt x="2218690" y="35839"/>
                </a:lnTo>
                <a:lnTo>
                  <a:pt x="2221230" y="34163"/>
                </a:lnTo>
                <a:lnTo>
                  <a:pt x="2218690" y="29044"/>
                </a:lnTo>
                <a:lnTo>
                  <a:pt x="2218182" y="28143"/>
                </a:lnTo>
                <a:lnTo>
                  <a:pt x="2218055" y="25158"/>
                </a:lnTo>
                <a:lnTo>
                  <a:pt x="2217928" y="24612"/>
                </a:lnTo>
                <a:lnTo>
                  <a:pt x="2216912" y="22288"/>
                </a:lnTo>
                <a:lnTo>
                  <a:pt x="2215515" y="19812"/>
                </a:lnTo>
                <a:lnTo>
                  <a:pt x="2214880" y="16040"/>
                </a:lnTo>
                <a:lnTo>
                  <a:pt x="2216404" y="13563"/>
                </a:lnTo>
                <a:lnTo>
                  <a:pt x="2219579" y="13347"/>
                </a:lnTo>
                <a:lnTo>
                  <a:pt x="2221865" y="14300"/>
                </a:lnTo>
                <a:lnTo>
                  <a:pt x="2224151" y="14744"/>
                </a:lnTo>
                <a:lnTo>
                  <a:pt x="2223516" y="16040"/>
                </a:lnTo>
                <a:lnTo>
                  <a:pt x="2223135" y="17284"/>
                </a:lnTo>
                <a:lnTo>
                  <a:pt x="2220849" y="20828"/>
                </a:lnTo>
                <a:lnTo>
                  <a:pt x="2219198" y="22910"/>
                </a:lnTo>
                <a:lnTo>
                  <a:pt x="2218055" y="24485"/>
                </a:lnTo>
                <a:lnTo>
                  <a:pt x="2218055" y="25095"/>
                </a:lnTo>
                <a:lnTo>
                  <a:pt x="2219452" y="24930"/>
                </a:lnTo>
                <a:lnTo>
                  <a:pt x="2221357" y="24879"/>
                </a:lnTo>
                <a:lnTo>
                  <a:pt x="2228977" y="23139"/>
                </a:lnTo>
                <a:lnTo>
                  <a:pt x="2231009" y="20828"/>
                </a:lnTo>
                <a:close/>
              </a:path>
              <a:path w="3611879" h="54610">
                <a:moveTo>
                  <a:pt x="2373884" y="10007"/>
                </a:moveTo>
                <a:lnTo>
                  <a:pt x="2371090" y="6756"/>
                </a:lnTo>
                <a:lnTo>
                  <a:pt x="2359279" y="2044"/>
                </a:lnTo>
                <a:lnTo>
                  <a:pt x="2351786" y="749"/>
                </a:lnTo>
                <a:lnTo>
                  <a:pt x="2339975" y="3987"/>
                </a:lnTo>
                <a:lnTo>
                  <a:pt x="2337054" y="4051"/>
                </a:lnTo>
                <a:lnTo>
                  <a:pt x="2332355" y="2400"/>
                </a:lnTo>
                <a:lnTo>
                  <a:pt x="2320036" y="0"/>
                </a:lnTo>
                <a:lnTo>
                  <a:pt x="2307971" y="723"/>
                </a:lnTo>
                <a:lnTo>
                  <a:pt x="2296160" y="3632"/>
                </a:lnTo>
                <a:lnTo>
                  <a:pt x="2282952" y="8407"/>
                </a:lnTo>
                <a:lnTo>
                  <a:pt x="2281809" y="10121"/>
                </a:lnTo>
                <a:lnTo>
                  <a:pt x="2276856" y="15544"/>
                </a:lnTo>
                <a:lnTo>
                  <a:pt x="2314194" y="29972"/>
                </a:lnTo>
                <a:lnTo>
                  <a:pt x="2324608" y="30480"/>
                </a:lnTo>
                <a:lnTo>
                  <a:pt x="2335022" y="30441"/>
                </a:lnTo>
                <a:lnTo>
                  <a:pt x="2345436" y="29743"/>
                </a:lnTo>
                <a:lnTo>
                  <a:pt x="2352675" y="27863"/>
                </a:lnTo>
                <a:lnTo>
                  <a:pt x="2360041" y="26327"/>
                </a:lnTo>
                <a:lnTo>
                  <a:pt x="2371725" y="22440"/>
                </a:lnTo>
                <a:lnTo>
                  <a:pt x="2373884" y="18376"/>
                </a:lnTo>
                <a:lnTo>
                  <a:pt x="2373884" y="10007"/>
                </a:lnTo>
                <a:close/>
              </a:path>
              <a:path w="3611879" h="54610">
                <a:moveTo>
                  <a:pt x="2553589" y="12280"/>
                </a:moveTo>
                <a:lnTo>
                  <a:pt x="2552573" y="9296"/>
                </a:lnTo>
                <a:lnTo>
                  <a:pt x="2546096" y="1816"/>
                </a:lnTo>
                <a:lnTo>
                  <a:pt x="2537587" y="2159"/>
                </a:lnTo>
                <a:lnTo>
                  <a:pt x="2529332" y="10820"/>
                </a:lnTo>
                <a:lnTo>
                  <a:pt x="2527046" y="11290"/>
                </a:lnTo>
                <a:lnTo>
                  <a:pt x="2523236" y="177"/>
                </a:lnTo>
                <a:lnTo>
                  <a:pt x="2517267" y="0"/>
                </a:lnTo>
                <a:lnTo>
                  <a:pt x="2506345" y="3213"/>
                </a:lnTo>
                <a:lnTo>
                  <a:pt x="2501773" y="3327"/>
                </a:lnTo>
                <a:lnTo>
                  <a:pt x="2493137" y="11341"/>
                </a:lnTo>
                <a:lnTo>
                  <a:pt x="2485263" y="7073"/>
                </a:lnTo>
                <a:lnTo>
                  <a:pt x="2478532" y="9410"/>
                </a:lnTo>
                <a:lnTo>
                  <a:pt x="2471801" y="7759"/>
                </a:lnTo>
                <a:lnTo>
                  <a:pt x="2465070" y="8445"/>
                </a:lnTo>
                <a:lnTo>
                  <a:pt x="2458339" y="9893"/>
                </a:lnTo>
                <a:lnTo>
                  <a:pt x="2451608" y="10579"/>
                </a:lnTo>
                <a:lnTo>
                  <a:pt x="2449068" y="10528"/>
                </a:lnTo>
                <a:lnTo>
                  <a:pt x="2445639" y="12865"/>
                </a:lnTo>
                <a:lnTo>
                  <a:pt x="2442464" y="17018"/>
                </a:lnTo>
                <a:lnTo>
                  <a:pt x="2441448" y="20586"/>
                </a:lnTo>
                <a:lnTo>
                  <a:pt x="2443226" y="24676"/>
                </a:lnTo>
                <a:lnTo>
                  <a:pt x="2446782" y="26657"/>
                </a:lnTo>
                <a:lnTo>
                  <a:pt x="2452878" y="27368"/>
                </a:lnTo>
                <a:lnTo>
                  <a:pt x="2457577" y="24561"/>
                </a:lnTo>
                <a:lnTo>
                  <a:pt x="2459863" y="25844"/>
                </a:lnTo>
                <a:lnTo>
                  <a:pt x="2469642" y="29260"/>
                </a:lnTo>
                <a:lnTo>
                  <a:pt x="2479675" y="30226"/>
                </a:lnTo>
                <a:lnTo>
                  <a:pt x="2489835" y="30822"/>
                </a:lnTo>
                <a:lnTo>
                  <a:pt x="2499487" y="33147"/>
                </a:lnTo>
                <a:lnTo>
                  <a:pt x="2531491" y="27254"/>
                </a:lnTo>
                <a:lnTo>
                  <a:pt x="2548001" y="23799"/>
                </a:lnTo>
                <a:lnTo>
                  <a:pt x="2550922" y="18821"/>
                </a:lnTo>
                <a:lnTo>
                  <a:pt x="2553589" y="12280"/>
                </a:lnTo>
                <a:close/>
              </a:path>
              <a:path w="3611879" h="54610">
                <a:moveTo>
                  <a:pt x="2715387" y="22136"/>
                </a:moveTo>
                <a:lnTo>
                  <a:pt x="2714117" y="18415"/>
                </a:lnTo>
                <a:lnTo>
                  <a:pt x="2711958" y="15265"/>
                </a:lnTo>
                <a:lnTo>
                  <a:pt x="2710688" y="13347"/>
                </a:lnTo>
                <a:lnTo>
                  <a:pt x="2708275" y="9931"/>
                </a:lnTo>
                <a:lnTo>
                  <a:pt x="2702560" y="5105"/>
                </a:lnTo>
                <a:lnTo>
                  <a:pt x="2693797" y="4394"/>
                </a:lnTo>
                <a:lnTo>
                  <a:pt x="2693797" y="16865"/>
                </a:lnTo>
                <a:lnTo>
                  <a:pt x="2693797" y="22364"/>
                </a:lnTo>
                <a:lnTo>
                  <a:pt x="2691638" y="24549"/>
                </a:lnTo>
                <a:lnTo>
                  <a:pt x="2689606" y="28562"/>
                </a:lnTo>
                <a:lnTo>
                  <a:pt x="2686431" y="24955"/>
                </a:lnTo>
                <a:lnTo>
                  <a:pt x="2684018" y="23177"/>
                </a:lnTo>
                <a:lnTo>
                  <a:pt x="2683129" y="19621"/>
                </a:lnTo>
                <a:lnTo>
                  <a:pt x="2685288" y="16751"/>
                </a:lnTo>
                <a:lnTo>
                  <a:pt x="2690495" y="15265"/>
                </a:lnTo>
                <a:lnTo>
                  <a:pt x="2693797" y="16865"/>
                </a:lnTo>
                <a:lnTo>
                  <a:pt x="2693797" y="4394"/>
                </a:lnTo>
                <a:lnTo>
                  <a:pt x="2687193" y="3848"/>
                </a:lnTo>
                <a:lnTo>
                  <a:pt x="2679954" y="3048"/>
                </a:lnTo>
                <a:lnTo>
                  <a:pt x="2664968" y="4648"/>
                </a:lnTo>
                <a:lnTo>
                  <a:pt x="2657094" y="7175"/>
                </a:lnTo>
                <a:lnTo>
                  <a:pt x="2648966" y="8953"/>
                </a:lnTo>
                <a:lnTo>
                  <a:pt x="2644165" y="13335"/>
                </a:lnTo>
                <a:lnTo>
                  <a:pt x="2638552" y="13322"/>
                </a:lnTo>
                <a:lnTo>
                  <a:pt x="2632710" y="11836"/>
                </a:lnTo>
                <a:lnTo>
                  <a:pt x="2627122" y="11874"/>
                </a:lnTo>
                <a:lnTo>
                  <a:pt x="2625598" y="12217"/>
                </a:lnTo>
                <a:lnTo>
                  <a:pt x="2623947" y="14338"/>
                </a:lnTo>
                <a:lnTo>
                  <a:pt x="2621534" y="16065"/>
                </a:lnTo>
                <a:lnTo>
                  <a:pt x="2621280" y="18415"/>
                </a:lnTo>
                <a:lnTo>
                  <a:pt x="2687955" y="36423"/>
                </a:lnTo>
                <a:lnTo>
                  <a:pt x="2702433" y="34645"/>
                </a:lnTo>
                <a:lnTo>
                  <a:pt x="2709291" y="28562"/>
                </a:lnTo>
                <a:lnTo>
                  <a:pt x="2710053" y="27876"/>
                </a:lnTo>
                <a:lnTo>
                  <a:pt x="2714625" y="26898"/>
                </a:lnTo>
                <a:lnTo>
                  <a:pt x="2715387" y="22136"/>
                </a:lnTo>
                <a:close/>
              </a:path>
              <a:path w="3611879" h="54610">
                <a:moveTo>
                  <a:pt x="2849372" y="20205"/>
                </a:moveTo>
                <a:lnTo>
                  <a:pt x="2802128" y="9144"/>
                </a:lnTo>
                <a:lnTo>
                  <a:pt x="2795905" y="10198"/>
                </a:lnTo>
                <a:lnTo>
                  <a:pt x="2786507" y="11468"/>
                </a:lnTo>
                <a:lnTo>
                  <a:pt x="2773934" y="14516"/>
                </a:lnTo>
                <a:lnTo>
                  <a:pt x="2764536" y="22923"/>
                </a:lnTo>
                <a:lnTo>
                  <a:pt x="2764663" y="27292"/>
                </a:lnTo>
                <a:lnTo>
                  <a:pt x="2778379" y="31648"/>
                </a:lnTo>
                <a:lnTo>
                  <a:pt x="2806065" y="39128"/>
                </a:lnTo>
                <a:lnTo>
                  <a:pt x="2806827" y="39014"/>
                </a:lnTo>
                <a:lnTo>
                  <a:pt x="2811780" y="36969"/>
                </a:lnTo>
                <a:lnTo>
                  <a:pt x="2816606" y="33210"/>
                </a:lnTo>
                <a:lnTo>
                  <a:pt x="2825750" y="34315"/>
                </a:lnTo>
                <a:lnTo>
                  <a:pt x="2830322" y="35039"/>
                </a:lnTo>
                <a:lnTo>
                  <a:pt x="2837434" y="31877"/>
                </a:lnTo>
                <a:lnTo>
                  <a:pt x="2840228" y="31877"/>
                </a:lnTo>
                <a:lnTo>
                  <a:pt x="2848356" y="27952"/>
                </a:lnTo>
                <a:lnTo>
                  <a:pt x="2849372" y="20205"/>
                </a:lnTo>
                <a:close/>
              </a:path>
              <a:path w="3611879" h="54610">
                <a:moveTo>
                  <a:pt x="3011043" y="27355"/>
                </a:moveTo>
                <a:lnTo>
                  <a:pt x="3010281" y="26060"/>
                </a:lnTo>
                <a:lnTo>
                  <a:pt x="2996946" y="18288"/>
                </a:lnTo>
                <a:lnTo>
                  <a:pt x="2990850" y="20523"/>
                </a:lnTo>
                <a:lnTo>
                  <a:pt x="2983865" y="21805"/>
                </a:lnTo>
                <a:lnTo>
                  <a:pt x="2977134" y="21285"/>
                </a:lnTo>
                <a:lnTo>
                  <a:pt x="2971292" y="20574"/>
                </a:lnTo>
                <a:lnTo>
                  <a:pt x="2966339" y="21259"/>
                </a:lnTo>
                <a:lnTo>
                  <a:pt x="2956941" y="21259"/>
                </a:lnTo>
                <a:lnTo>
                  <a:pt x="2950591" y="20421"/>
                </a:lnTo>
                <a:lnTo>
                  <a:pt x="2939161" y="22402"/>
                </a:lnTo>
                <a:lnTo>
                  <a:pt x="2931668" y="20523"/>
                </a:lnTo>
                <a:lnTo>
                  <a:pt x="2929128" y="27051"/>
                </a:lnTo>
                <a:lnTo>
                  <a:pt x="2933827" y="28867"/>
                </a:lnTo>
                <a:lnTo>
                  <a:pt x="2938526" y="31013"/>
                </a:lnTo>
                <a:lnTo>
                  <a:pt x="2946146" y="33096"/>
                </a:lnTo>
                <a:lnTo>
                  <a:pt x="2949575" y="32994"/>
                </a:lnTo>
                <a:lnTo>
                  <a:pt x="2957957" y="31686"/>
                </a:lnTo>
                <a:lnTo>
                  <a:pt x="2963291" y="30226"/>
                </a:lnTo>
                <a:lnTo>
                  <a:pt x="2970276" y="28867"/>
                </a:lnTo>
                <a:lnTo>
                  <a:pt x="2972181" y="28765"/>
                </a:lnTo>
                <a:lnTo>
                  <a:pt x="2973578" y="29184"/>
                </a:lnTo>
                <a:lnTo>
                  <a:pt x="2983230" y="31343"/>
                </a:lnTo>
                <a:lnTo>
                  <a:pt x="2992374" y="32270"/>
                </a:lnTo>
                <a:lnTo>
                  <a:pt x="3000883" y="31902"/>
                </a:lnTo>
                <a:lnTo>
                  <a:pt x="3008630" y="30226"/>
                </a:lnTo>
                <a:lnTo>
                  <a:pt x="3009646" y="29908"/>
                </a:lnTo>
                <a:lnTo>
                  <a:pt x="3010789" y="28917"/>
                </a:lnTo>
                <a:lnTo>
                  <a:pt x="3011043" y="27355"/>
                </a:lnTo>
                <a:close/>
              </a:path>
              <a:path w="3611879" h="54610">
                <a:moveTo>
                  <a:pt x="3157093" y="31521"/>
                </a:moveTo>
                <a:lnTo>
                  <a:pt x="3153283" y="22555"/>
                </a:lnTo>
                <a:lnTo>
                  <a:pt x="3150616" y="19900"/>
                </a:lnTo>
                <a:lnTo>
                  <a:pt x="3132328" y="16294"/>
                </a:lnTo>
                <a:lnTo>
                  <a:pt x="3118993" y="15240"/>
                </a:lnTo>
                <a:lnTo>
                  <a:pt x="3113405" y="19215"/>
                </a:lnTo>
                <a:lnTo>
                  <a:pt x="3101975" y="20548"/>
                </a:lnTo>
                <a:lnTo>
                  <a:pt x="3095625" y="18681"/>
                </a:lnTo>
                <a:lnTo>
                  <a:pt x="3086354" y="22771"/>
                </a:lnTo>
                <a:lnTo>
                  <a:pt x="3082798" y="23939"/>
                </a:lnTo>
                <a:lnTo>
                  <a:pt x="3075559" y="27597"/>
                </a:lnTo>
                <a:lnTo>
                  <a:pt x="3075432" y="32689"/>
                </a:lnTo>
                <a:lnTo>
                  <a:pt x="3083814" y="36715"/>
                </a:lnTo>
                <a:lnTo>
                  <a:pt x="3088513" y="38735"/>
                </a:lnTo>
                <a:lnTo>
                  <a:pt x="3099943" y="40462"/>
                </a:lnTo>
                <a:lnTo>
                  <a:pt x="3119755" y="42443"/>
                </a:lnTo>
                <a:lnTo>
                  <a:pt x="3130423" y="42024"/>
                </a:lnTo>
                <a:lnTo>
                  <a:pt x="3157093" y="31521"/>
                </a:lnTo>
                <a:close/>
              </a:path>
              <a:path w="3611879" h="54610">
                <a:moveTo>
                  <a:pt x="3319272" y="33261"/>
                </a:moveTo>
                <a:lnTo>
                  <a:pt x="3276727" y="21336"/>
                </a:lnTo>
                <a:lnTo>
                  <a:pt x="3261487" y="22555"/>
                </a:lnTo>
                <a:lnTo>
                  <a:pt x="3246374" y="25361"/>
                </a:lnTo>
                <a:lnTo>
                  <a:pt x="3243072" y="26162"/>
                </a:lnTo>
                <a:lnTo>
                  <a:pt x="3240278" y="28460"/>
                </a:lnTo>
                <a:lnTo>
                  <a:pt x="3233928" y="33159"/>
                </a:lnTo>
                <a:lnTo>
                  <a:pt x="3288157" y="42341"/>
                </a:lnTo>
                <a:lnTo>
                  <a:pt x="3293618" y="41554"/>
                </a:lnTo>
                <a:lnTo>
                  <a:pt x="3301746" y="40894"/>
                </a:lnTo>
                <a:lnTo>
                  <a:pt x="3315843" y="37503"/>
                </a:lnTo>
                <a:lnTo>
                  <a:pt x="3319272" y="33261"/>
                </a:lnTo>
                <a:close/>
              </a:path>
              <a:path w="3611879" h="54610">
                <a:moveTo>
                  <a:pt x="3465449" y="38912"/>
                </a:moveTo>
                <a:lnTo>
                  <a:pt x="3426460" y="15240"/>
                </a:lnTo>
                <a:lnTo>
                  <a:pt x="3411728" y="15595"/>
                </a:lnTo>
                <a:lnTo>
                  <a:pt x="3397250" y="17653"/>
                </a:lnTo>
                <a:lnTo>
                  <a:pt x="3383153" y="22390"/>
                </a:lnTo>
                <a:lnTo>
                  <a:pt x="3379851" y="23952"/>
                </a:lnTo>
                <a:lnTo>
                  <a:pt x="3375787" y="23888"/>
                </a:lnTo>
                <a:lnTo>
                  <a:pt x="3369056" y="25679"/>
                </a:lnTo>
                <a:lnTo>
                  <a:pt x="3366008" y="26720"/>
                </a:lnTo>
                <a:lnTo>
                  <a:pt x="3362452" y="28740"/>
                </a:lnTo>
                <a:lnTo>
                  <a:pt x="3361944" y="31521"/>
                </a:lnTo>
                <a:lnTo>
                  <a:pt x="3366008" y="35331"/>
                </a:lnTo>
                <a:lnTo>
                  <a:pt x="3369691" y="38277"/>
                </a:lnTo>
                <a:lnTo>
                  <a:pt x="3379343" y="44284"/>
                </a:lnTo>
                <a:lnTo>
                  <a:pt x="3382137" y="44170"/>
                </a:lnTo>
                <a:lnTo>
                  <a:pt x="3391281" y="44704"/>
                </a:lnTo>
                <a:lnTo>
                  <a:pt x="3400171" y="46469"/>
                </a:lnTo>
                <a:lnTo>
                  <a:pt x="3421126" y="52031"/>
                </a:lnTo>
                <a:lnTo>
                  <a:pt x="3429635" y="54457"/>
                </a:lnTo>
                <a:lnTo>
                  <a:pt x="3449320" y="49022"/>
                </a:lnTo>
                <a:lnTo>
                  <a:pt x="3461893" y="44348"/>
                </a:lnTo>
                <a:lnTo>
                  <a:pt x="3465449" y="38912"/>
                </a:lnTo>
                <a:close/>
              </a:path>
              <a:path w="3611879" h="54610">
                <a:moveTo>
                  <a:pt x="3611880" y="34950"/>
                </a:moveTo>
                <a:lnTo>
                  <a:pt x="3608184" y="29895"/>
                </a:lnTo>
                <a:lnTo>
                  <a:pt x="3606927" y="28117"/>
                </a:lnTo>
                <a:lnTo>
                  <a:pt x="3606800" y="27952"/>
                </a:lnTo>
                <a:lnTo>
                  <a:pt x="3604133" y="24257"/>
                </a:lnTo>
                <a:lnTo>
                  <a:pt x="3598926" y="22313"/>
                </a:lnTo>
                <a:lnTo>
                  <a:pt x="3596259" y="21336"/>
                </a:lnTo>
                <a:lnTo>
                  <a:pt x="3569208" y="22009"/>
                </a:lnTo>
                <a:lnTo>
                  <a:pt x="3569208" y="29362"/>
                </a:lnTo>
                <a:lnTo>
                  <a:pt x="3567176" y="29845"/>
                </a:lnTo>
                <a:lnTo>
                  <a:pt x="3565906" y="29895"/>
                </a:lnTo>
                <a:lnTo>
                  <a:pt x="3565398" y="28714"/>
                </a:lnTo>
                <a:lnTo>
                  <a:pt x="3567430" y="28219"/>
                </a:lnTo>
                <a:lnTo>
                  <a:pt x="3568611" y="28219"/>
                </a:lnTo>
                <a:lnTo>
                  <a:pt x="3569208" y="29362"/>
                </a:lnTo>
                <a:lnTo>
                  <a:pt x="3569208" y="22009"/>
                </a:lnTo>
                <a:lnTo>
                  <a:pt x="3557346" y="22288"/>
                </a:lnTo>
                <a:lnTo>
                  <a:pt x="3556889" y="22288"/>
                </a:lnTo>
                <a:lnTo>
                  <a:pt x="3541014" y="22263"/>
                </a:lnTo>
                <a:lnTo>
                  <a:pt x="3535680" y="22479"/>
                </a:lnTo>
                <a:lnTo>
                  <a:pt x="3529203" y="27901"/>
                </a:lnTo>
                <a:lnTo>
                  <a:pt x="3527425" y="27952"/>
                </a:lnTo>
                <a:lnTo>
                  <a:pt x="3522980" y="25615"/>
                </a:lnTo>
                <a:lnTo>
                  <a:pt x="3519678" y="25514"/>
                </a:lnTo>
                <a:lnTo>
                  <a:pt x="3515106" y="27241"/>
                </a:lnTo>
                <a:lnTo>
                  <a:pt x="3511804" y="29311"/>
                </a:lnTo>
                <a:lnTo>
                  <a:pt x="3511296" y="32943"/>
                </a:lnTo>
                <a:lnTo>
                  <a:pt x="3514217" y="35979"/>
                </a:lnTo>
                <a:lnTo>
                  <a:pt x="3552190" y="45986"/>
                </a:lnTo>
                <a:lnTo>
                  <a:pt x="3584829" y="51752"/>
                </a:lnTo>
                <a:lnTo>
                  <a:pt x="3589655" y="50723"/>
                </a:lnTo>
                <a:lnTo>
                  <a:pt x="3595357" y="50012"/>
                </a:lnTo>
                <a:lnTo>
                  <a:pt x="3605403" y="46761"/>
                </a:lnTo>
                <a:lnTo>
                  <a:pt x="3605276" y="42418"/>
                </a:lnTo>
                <a:lnTo>
                  <a:pt x="3606292" y="37871"/>
                </a:lnTo>
                <a:lnTo>
                  <a:pt x="3607308" y="36728"/>
                </a:lnTo>
                <a:lnTo>
                  <a:pt x="3611880" y="34950"/>
                </a:lnTo>
                <a:close/>
              </a:path>
            </a:pathLst>
          </a:custGeom>
          <a:solidFill>
            <a:srgbClr val="47342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45934"/>
            <a:chOff x="0" y="0"/>
            <a:chExt cx="12192000" cy="68459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64568" cy="684580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52" y="0"/>
              <a:ext cx="8153400" cy="68458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2359" y="4605527"/>
              <a:ext cx="4712208" cy="22402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0576" y="1691639"/>
              <a:ext cx="246887" cy="9143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583" y="1691639"/>
              <a:ext cx="240792" cy="82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334768" y="1679447"/>
              <a:ext cx="1042035" cy="106680"/>
            </a:xfrm>
            <a:custGeom>
              <a:avLst/>
              <a:gdLst/>
              <a:ahLst/>
              <a:cxnLst/>
              <a:rect l="l" t="t" r="r" b="b"/>
              <a:pathLst>
                <a:path w="1042035" h="106680">
                  <a:moveTo>
                    <a:pt x="277114" y="65024"/>
                  </a:moveTo>
                  <a:lnTo>
                    <a:pt x="262128" y="33718"/>
                  </a:lnTo>
                  <a:lnTo>
                    <a:pt x="262128" y="53086"/>
                  </a:lnTo>
                  <a:lnTo>
                    <a:pt x="260604" y="56261"/>
                  </a:lnTo>
                  <a:lnTo>
                    <a:pt x="259588" y="59436"/>
                  </a:lnTo>
                  <a:lnTo>
                    <a:pt x="254000" y="68072"/>
                  </a:lnTo>
                  <a:lnTo>
                    <a:pt x="249809" y="73533"/>
                  </a:lnTo>
                  <a:lnTo>
                    <a:pt x="246761" y="77851"/>
                  </a:lnTo>
                  <a:lnTo>
                    <a:pt x="244221" y="72009"/>
                  </a:lnTo>
                  <a:lnTo>
                    <a:pt x="240792" y="65786"/>
                  </a:lnTo>
                  <a:lnTo>
                    <a:pt x="239141" y="56261"/>
                  </a:lnTo>
                  <a:lnTo>
                    <a:pt x="242824" y="50165"/>
                  </a:lnTo>
                  <a:lnTo>
                    <a:pt x="250698" y="49657"/>
                  </a:lnTo>
                  <a:lnTo>
                    <a:pt x="256413" y="51943"/>
                  </a:lnTo>
                  <a:lnTo>
                    <a:pt x="262128" y="53086"/>
                  </a:lnTo>
                  <a:lnTo>
                    <a:pt x="262128" y="33718"/>
                  </a:lnTo>
                  <a:lnTo>
                    <a:pt x="254889" y="29210"/>
                  </a:lnTo>
                  <a:lnTo>
                    <a:pt x="240919" y="25654"/>
                  </a:lnTo>
                  <a:lnTo>
                    <a:pt x="231775" y="24765"/>
                  </a:lnTo>
                  <a:lnTo>
                    <a:pt x="222504" y="24384"/>
                  </a:lnTo>
                  <a:lnTo>
                    <a:pt x="135255" y="33528"/>
                  </a:lnTo>
                  <a:lnTo>
                    <a:pt x="66802" y="43561"/>
                  </a:lnTo>
                  <a:lnTo>
                    <a:pt x="3302" y="64262"/>
                  </a:lnTo>
                  <a:lnTo>
                    <a:pt x="0" y="69596"/>
                  </a:lnTo>
                  <a:lnTo>
                    <a:pt x="381" y="75946"/>
                  </a:lnTo>
                  <a:lnTo>
                    <a:pt x="4445" y="80137"/>
                  </a:lnTo>
                  <a:lnTo>
                    <a:pt x="20447" y="86487"/>
                  </a:lnTo>
                  <a:lnTo>
                    <a:pt x="33274" y="90678"/>
                  </a:lnTo>
                  <a:lnTo>
                    <a:pt x="46736" y="92583"/>
                  </a:lnTo>
                  <a:lnTo>
                    <a:pt x="61087" y="90678"/>
                  </a:lnTo>
                  <a:lnTo>
                    <a:pt x="67437" y="88900"/>
                  </a:lnTo>
                  <a:lnTo>
                    <a:pt x="75565" y="91059"/>
                  </a:lnTo>
                  <a:lnTo>
                    <a:pt x="121031" y="98679"/>
                  </a:lnTo>
                  <a:lnTo>
                    <a:pt x="159512" y="103251"/>
                  </a:lnTo>
                  <a:lnTo>
                    <a:pt x="198247" y="105791"/>
                  </a:lnTo>
                  <a:lnTo>
                    <a:pt x="237363" y="106172"/>
                  </a:lnTo>
                  <a:lnTo>
                    <a:pt x="244602" y="105156"/>
                  </a:lnTo>
                  <a:lnTo>
                    <a:pt x="249555" y="102362"/>
                  </a:lnTo>
                  <a:lnTo>
                    <a:pt x="251206" y="97536"/>
                  </a:lnTo>
                  <a:lnTo>
                    <a:pt x="249174" y="90297"/>
                  </a:lnTo>
                  <a:lnTo>
                    <a:pt x="248539" y="88900"/>
                  </a:lnTo>
                  <a:lnTo>
                    <a:pt x="247396" y="86614"/>
                  </a:lnTo>
                  <a:lnTo>
                    <a:pt x="247523" y="81534"/>
                  </a:lnTo>
                  <a:lnTo>
                    <a:pt x="247142" y="79121"/>
                  </a:lnTo>
                  <a:lnTo>
                    <a:pt x="247015" y="78994"/>
                  </a:lnTo>
                  <a:lnTo>
                    <a:pt x="250444" y="78613"/>
                  </a:lnTo>
                  <a:lnTo>
                    <a:pt x="277114" y="65024"/>
                  </a:lnTo>
                  <a:close/>
                </a:path>
                <a:path w="1042035" h="106680">
                  <a:moveTo>
                    <a:pt x="1042035" y="26416"/>
                  </a:moveTo>
                  <a:lnTo>
                    <a:pt x="1039495" y="19431"/>
                  </a:lnTo>
                  <a:lnTo>
                    <a:pt x="1036066" y="15621"/>
                  </a:lnTo>
                  <a:lnTo>
                    <a:pt x="1025271" y="8001"/>
                  </a:lnTo>
                  <a:lnTo>
                    <a:pt x="1012698" y="5842"/>
                  </a:lnTo>
                  <a:lnTo>
                    <a:pt x="999617" y="9017"/>
                  </a:lnTo>
                  <a:lnTo>
                    <a:pt x="987412" y="17653"/>
                  </a:lnTo>
                  <a:lnTo>
                    <a:pt x="982091" y="22987"/>
                  </a:lnTo>
                  <a:lnTo>
                    <a:pt x="976503" y="24130"/>
                  </a:lnTo>
                  <a:lnTo>
                    <a:pt x="974217" y="17526"/>
                  </a:lnTo>
                  <a:lnTo>
                    <a:pt x="967473" y="6223"/>
                  </a:lnTo>
                  <a:lnTo>
                    <a:pt x="958215" y="762"/>
                  </a:lnTo>
                  <a:lnTo>
                    <a:pt x="946899" y="0"/>
                  </a:lnTo>
                  <a:lnTo>
                    <a:pt x="919975" y="5461"/>
                  </a:lnTo>
                  <a:lnTo>
                    <a:pt x="913384" y="7366"/>
                  </a:lnTo>
                  <a:lnTo>
                    <a:pt x="895985" y="16891"/>
                  </a:lnTo>
                  <a:lnTo>
                    <a:pt x="882904" y="18161"/>
                  </a:lnTo>
                  <a:lnTo>
                    <a:pt x="869569" y="17907"/>
                  </a:lnTo>
                  <a:lnTo>
                    <a:pt x="856742" y="19685"/>
                  </a:lnTo>
                  <a:lnTo>
                    <a:pt x="839851" y="15748"/>
                  </a:lnTo>
                  <a:lnTo>
                    <a:pt x="823214" y="17399"/>
                  </a:lnTo>
                  <a:lnTo>
                    <a:pt x="806704" y="20828"/>
                  </a:lnTo>
                  <a:lnTo>
                    <a:pt x="790067" y="22479"/>
                  </a:lnTo>
                  <a:lnTo>
                    <a:pt x="783844" y="22352"/>
                  </a:lnTo>
                  <a:lnTo>
                    <a:pt x="775462" y="27813"/>
                  </a:lnTo>
                  <a:lnTo>
                    <a:pt x="767461" y="37592"/>
                  </a:lnTo>
                  <a:lnTo>
                    <a:pt x="765048" y="45974"/>
                  </a:lnTo>
                  <a:lnTo>
                    <a:pt x="769493" y="55626"/>
                  </a:lnTo>
                  <a:lnTo>
                    <a:pt x="778129" y="60325"/>
                  </a:lnTo>
                  <a:lnTo>
                    <a:pt x="784733" y="61087"/>
                  </a:lnTo>
                  <a:lnTo>
                    <a:pt x="791591" y="60579"/>
                  </a:lnTo>
                  <a:lnTo>
                    <a:pt x="805307" y="57658"/>
                  </a:lnTo>
                  <a:lnTo>
                    <a:pt x="810514" y="58420"/>
                  </a:lnTo>
                  <a:lnTo>
                    <a:pt x="834517" y="66548"/>
                  </a:lnTo>
                  <a:lnTo>
                    <a:pt x="859536" y="68707"/>
                  </a:lnTo>
                  <a:lnTo>
                    <a:pt x="884555" y="70104"/>
                  </a:lnTo>
                  <a:lnTo>
                    <a:pt x="908431" y="75692"/>
                  </a:lnTo>
                  <a:lnTo>
                    <a:pt x="961390" y="66421"/>
                  </a:lnTo>
                  <a:lnTo>
                    <a:pt x="1013460" y="56642"/>
                  </a:lnTo>
                  <a:lnTo>
                    <a:pt x="1042035" y="26416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1576" y="1661160"/>
              <a:ext cx="246887" cy="762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2720" y="1697735"/>
              <a:ext cx="231648" cy="701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41776" y="1679448"/>
              <a:ext cx="225551" cy="792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4591" y="1667255"/>
              <a:ext cx="198120" cy="762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1728" y="1685544"/>
              <a:ext cx="188975" cy="7010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5920" y="1722120"/>
              <a:ext cx="210185" cy="6375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334256" y="1670303"/>
              <a:ext cx="890269" cy="79375"/>
            </a:xfrm>
            <a:custGeom>
              <a:avLst/>
              <a:gdLst/>
              <a:ahLst/>
              <a:cxnLst/>
              <a:rect l="l" t="t" r="r" b="b"/>
              <a:pathLst>
                <a:path w="890270" h="79375">
                  <a:moveTo>
                    <a:pt x="203962" y="25527"/>
                  </a:moveTo>
                  <a:lnTo>
                    <a:pt x="202057" y="21082"/>
                  </a:lnTo>
                  <a:lnTo>
                    <a:pt x="189103" y="10922"/>
                  </a:lnTo>
                  <a:lnTo>
                    <a:pt x="177419" y="3683"/>
                  </a:lnTo>
                  <a:lnTo>
                    <a:pt x="165354" y="0"/>
                  </a:lnTo>
                  <a:lnTo>
                    <a:pt x="153797" y="2032"/>
                  </a:lnTo>
                  <a:lnTo>
                    <a:pt x="136144" y="6477"/>
                  </a:lnTo>
                  <a:lnTo>
                    <a:pt x="119634" y="4699"/>
                  </a:lnTo>
                  <a:lnTo>
                    <a:pt x="104775" y="2286"/>
                  </a:lnTo>
                  <a:lnTo>
                    <a:pt x="92583" y="4572"/>
                  </a:lnTo>
                  <a:lnTo>
                    <a:pt x="62357" y="3556"/>
                  </a:lnTo>
                  <a:lnTo>
                    <a:pt x="49911" y="3556"/>
                  </a:lnTo>
                  <a:lnTo>
                    <a:pt x="16510" y="7747"/>
                  </a:lnTo>
                  <a:lnTo>
                    <a:pt x="6731" y="12446"/>
                  </a:lnTo>
                  <a:lnTo>
                    <a:pt x="0" y="24511"/>
                  </a:lnTo>
                  <a:lnTo>
                    <a:pt x="26543" y="38735"/>
                  </a:lnTo>
                  <a:lnTo>
                    <a:pt x="42418" y="45212"/>
                  </a:lnTo>
                  <a:lnTo>
                    <a:pt x="50927" y="44831"/>
                  </a:lnTo>
                  <a:lnTo>
                    <a:pt x="68326" y="40767"/>
                  </a:lnTo>
                  <a:lnTo>
                    <a:pt x="102489" y="30734"/>
                  </a:lnTo>
                  <a:lnTo>
                    <a:pt x="107188" y="30353"/>
                  </a:lnTo>
                  <a:lnTo>
                    <a:pt x="110744" y="31750"/>
                  </a:lnTo>
                  <a:lnTo>
                    <a:pt x="134620" y="39243"/>
                  </a:lnTo>
                  <a:lnTo>
                    <a:pt x="157353" y="42418"/>
                  </a:lnTo>
                  <a:lnTo>
                    <a:pt x="178562" y="41148"/>
                  </a:lnTo>
                  <a:lnTo>
                    <a:pt x="197866" y="35433"/>
                  </a:lnTo>
                  <a:lnTo>
                    <a:pt x="200406" y="34290"/>
                  </a:lnTo>
                  <a:lnTo>
                    <a:pt x="203200" y="30861"/>
                  </a:lnTo>
                  <a:lnTo>
                    <a:pt x="203962" y="25527"/>
                  </a:lnTo>
                  <a:close/>
                </a:path>
                <a:path w="890270" h="79375">
                  <a:moveTo>
                    <a:pt x="889889" y="43307"/>
                  </a:moveTo>
                  <a:lnTo>
                    <a:pt x="886333" y="35179"/>
                  </a:lnTo>
                  <a:lnTo>
                    <a:pt x="824738" y="21844"/>
                  </a:lnTo>
                  <a:lnTo>
                    <a:pt x="787146" y="21336"/>
                  </a:lnTo>
                  <a:lnTo>
                    <a:pt x="712851" y="32385"/>
                  </a:lnTo>
                  <a:lnTo>
                    <a:pt x="685800" y="56388"/>
                  </a:lnTo>
                  <a:lnTo>
                    <a:pt x="688975" y="60452"/>
                  </a:lnTo>
                  <a:lnTo>
                    <a:pt x="695960" y="63881"/>
                  </a:lnTo>
                  <a:lnTo>
                    <a:pt x="723773" y="71120"/>
                  </a:lnTo>
                  <a:lnTo>
                    <a:pt x="752602" y="74930"/>
                  </a:lnTo>
                  <a:lnTo>
                    <a:pt x="815213" y="78994"/>
                  </a:lnTo>
                  <a:lnTo>
                    <a:pt x="839343" y="75565"/>
                  </a:lnTo>
                  <a:lnTo>
                    <a:pt x="877824" y="65532"/>
                  </a:lnTo>
                  <a:lnTo>
                    <a:pt x="889889" y="43307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9207" y="48767"/>
              <a:ext cx="987551" cy="204825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627632" cy="23469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2026920" cy="268833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438655"/>
              <a:ext cx="999744" cy="1313688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628648" y="282752"/>
            <a:ext cx="2961005" cy="13246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00"/>
              </a:spcBef>
            </a:pPr>
            <a:r>
              <a:rPr dirty="0" sz="3200" spc="-10">
                <a:solidFill>
                  <a:srgbClr val="402B2B"/>
                </a:solidFill>
              </a:rPr>
              <a:t>PRESENTATION OVERVIEW</a:t>
            </a:r>
            <a:endParaRPr sz="3200"/>
          </a:p>
        </p:txBody>
      </p:sp>
      <p:grpSp>
        <p:nvGrpSpPr>
          <p:cNvPr id="21" name="object 21" descr=""/>
          <p:cNvGrpSpPr/>
          <p:nvPr/>
        </p:nvGrpSpPr>
        <p:grpSpPr>
          <a:xfrm>
            <a:off x="6272784" y="0"/>
            <a:ext cx="5892165" cy="6858000"/>
            <a:chOff x="6272784" y="0"/>
            <a:chExt cx="5892165" cy="6858000"/>
          </a:xfrm>
        </p:grpSpPr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2784" y="1810511"/>
              <a:ext cx="5891784" cy="504748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35112" y="0"/>
              <a:ext cx="1676400" cy="2154936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1598167" y="1792680"/>
            <a:ext cx="4798695" cy="3227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marR="5080" indent="-457834">
              <a:lnSpc>
                <a:spcPct val="150100"/>
              </a:lnSpc>
              <a:spcBef>
                <a:spcPts val="95"/>
              </a:spcBef>
              <a:buFont typeface="Wingdings"/>
              <a:buChar char=""/>
              <a:tabLst>
                <a:tab pos="469900" algn="l"/>
              </a:tabLst>
            </a:pPr>
            <a:r>
              <a:rPr dirty="0" sz="2800">
                <a:latin typeface="Cambria"/>
                <a:cs typeface="Cambria"/>
              </a:rPr>
              <a:t>QUESTIONNAIRES</a:t>
            </a:r>
            <a:r>
              <a:rPr dirty="0" sz="2800" spc="-95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AND</a:t>
            </a:r>
            <a:r>
              <a:rPr dirty="0" sz="2800" spc="-50">
                <a:latin typeface="Cambria"/>
                <a:cs typeface="Cambria"/>
              </a:rPr>
              <a:t> </a:t>
            </a:r>
            <a:r>
              <a:rPr dirty="0" sz="2800" spc="-25">
                <a:latin typeface="Cambria"/>
                <a:cs typeface="Cambria"/>
              </a:rPr>
              <a:t>CUE </a:t>
            </a:r>
            <a:r>
              <a:rPr dirty="0" sz="2800" spc="-10">
                <a:latin typeface="Cambria"/>
                <a:cs typeface="Cambria"/>
              </a:rPr>
              <a:t>CARDS</a:t>
            </a:r>
            <a:endParaRPr sz="2800">
              <a:latin typeface="Cambria"/>
              <a:cs typeface="Cambria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Wingdings"/>
              <a:buChar char=""/>
              <a:tabLst>
                <a:tab pos="469900" algn="l"/>
              </a:tabLst>
            </a:pPr>
            <a:r>
              <a:rPr dirty="0" sz="2800">
                <a:latin typeface="Cambria"/>
                <a:cs typeface="Cambria"/>
              </a:rPr>
              <a:t>ACTIVITY</a:t>
            </a:r>
            <a:r>
              <a:rPr dirty="0" sz="2800" spc="-25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–</a:t>
            </a:r>
            <a:r>
              <a:rPr dirty="0" sz="2800" spc="-30">
                <a:latin typeface="Cambria"/>
                <a:cs typeface="Cambria"/>
              </a:rPr>
              <a:t> </a:t>
            </a:r>
            <a:r>
              <a:rPr dirty="0" sz="2800" spc="-10">
                <a:latin typeface="Cambria"/>
                <a:cs typeface="Cambria"/>
              </a:rPr>
              <a:t>MAPPING</a:t>
            </a:r>
            <a:endParaRPr sz="2800">
              <a:latin typeface="Cambria"/>
              <a:cs typeface="Cambria"/>
            </a:endParaRPr>
          </a:p>
          <a:p>
            <a:pPr marL="469900" marR="989330" indent="-457834">
              <a:lnSpc>
                <a:spcPct val="150100"/>
              </a:lnSpc>
              <a:buFont typeface="Wingdings"/>
              <a:buChar char=""/>
              <a:tabLst>
                <a:tab pos="469900" algn="l"/>
              </a:tabLst>
            </a:pPr>
            <a:r>
              <a:rPr dirty="0" sz="2800">
                <a:latin typeface="Cambria"/>
                <a:cs typeface="Cambria"/>
              </a:rPr>
              <a:t>PERSONAS</a:t>
            </a:r>
            <a:r>
              <a:rPr dirty="0" sz="2800" spc="-70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AND</a:t>
            </a:r>
            <a:r>
              <a:rPr dirty="0" sz="2800" spc="-45">
                <a:latin typeface="Cambria"/>
                <a:cs typeface="Cambria"/>
              </a:rPr>
              <a:t> </a:t>
            </a:r>
            <a:r>
              <a:rPr dirty="0" sz="2800" spc="-20">
                <a:latin typeface="Cambria"/>
                <a:cs typeface="Cambria"/>
              </a:rPr>
              <a:t>OIOR </a:t>
            </a:r>
            <a:r>
              <a:rPr dirty="0" sz="2800" spc="-10">
                <a:latin typeface="Cambria"/>
                <a:cs typeface="Cambria"/>
              </a:rPr>
              <a:t>TABLE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6895" y="0"/>
              <a:ext cx="1975103" cy="15819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9383" y="0"/>
              <a:ext cx="2642616" cy="18531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054095"/>
              <a:ext cx="1569720" cy="35356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465830"/>
              <a:ext cx="1883664" cy="433425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23872" y="932688"/>
              <a:ext cx="7854696" cy="52395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8983" y="429768"/>
              <a:ext cx="972312" cy="13716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5928"/>
              <a:ext cx="1313688" cy="134112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07" y="5529071"/>
              <a:ext cx="1648968" cy="132892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96528" y="5458967"/>
              <a:ext cx="2438400" cy="111252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5023" y="3566159"/>
              <a:ext cx="2700528" cy="270052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9616" y="3718559"/>
              <a:ext cx="2386583" cy="237134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54311" y="3523488"/>
              <a:ext cx="390144" cy="39623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4407" y="429768"/>
              <a:ext cx="1307592" cy="23652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4447" y="0"/>
              <a:ext cx="987551" cy="2048255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635123" y="1813382"/>
            <a:ext cx="1881505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35" b="1">
                <a:latin typeface="Cambria"/>
                <a:cs typeface="Cambria"/>
              </a:rPr>
              <a:t>OBJECTIVE</a:t>
            </a:r>
          </a:p>
        </p:txBody>
      </p:sp>
      <p:sp>
        <p:nvSpPr>
          <p:cNvPr id="19" name="object 1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50100"/>
              </a:lnSpc>
              <a:spcBef>
                <a:spcPts val="95"/>
              </a:spcBef>
            </a:pPr>
            <a:r>
              <a:rPr dirty="0"/>
              <a:t>To</a:t>
            </a:r>
            <a:r>
              <a:rPr dirty="0" spc="165"/>
              <a:t>  </a:t>
            </a:r>
            <a:r>
              <a:rPr dirty="0"/>
              <a:t>apply</a:t>
            </a:r>
            <a:r>
              <a:rPr dirty="0" spc="165"/>
              <a:t>  </a:t>
            </a:r>
            <a:r>
              <a:rPr dirty="0"/>
              <a:t>design</a:t>
            </a:r>
            <a:r>
              <a:rPr dirty="0" spc="145"/>
              <a:t>  </a:t>
            </a:r>
            <a:r>
              <a:rPr dirty="0"/>
              <a:t>thinking</a:t>
            </a:r>
            <a:r>
              <a:rPr dirty="0" spc="165"/>
              <a:t>  </a:t>
            </a:r>
            <a:r>
              <a:rPr dirty="0"/>
              <a:t>principles</a:t>
            </a:r>
            <a:r>
              <a:rPr dirty="0" spc="170"/>
              <a:t>  </a:t>
            </a:r>
            <a:r>
              <a:rPr dirty="0"/>
              <a:t>to</a:t>
            </a:r>
            <a:r>
              <a:rPr dirty="0" spc="155"/>
              <a:t>  </a:t>
            </a:r>
            <a:r>
              <a:rPr dirty="0"/>
              <a:t>create</a:t>
            </a:r>
            <a:r>
              <a:rPr dirty="0" spc="170"/>
              <a:t>  </a:t>
            </a:r>
            <a:r>
              <a:rPr dirty="0"/>
              <a:t>innovative</a:t>
            </a:r>
            <a:r>
              <a:rPr dirty="0" spc="160"/>
              <a:t>  </a:t>
            </a:r>
            <a:r>
              <a:rPr dirty="0" spc="-25"/>
              <a:t>and </a:t>
            </a:r>
            <a:r>
              <a:rPr dirty="0"/>
              <a:t>sustainable</a:t>
            </a:r>
            <a:r>
              <a:rPr dirty="0" spc="225"/>
              <a:t> </a:t>
            </a:r>
            <a:r>
              <a:rPr dirty="0"/>
              <a:t>solutions</a:t>
            </a:r>
            <a:r>
              <a:rPr dirty="0" spc="250"/>
              <a:t> </a:t>
            </a:r>
            <a:r>
              <a:rPr dirty="0"/>
              <a:t>for</a:t>
            </a:r>
            <a:r>
              <a:rPr dirty="0" spc="220"/>
              <a:t> </a:t>
            </a:r>
            <a:r>
              <a:rPr dirty="0"/>
              <a:t>waste</a:t>
            </a:r>
            <a:r>
              <a:rPr dirty="0" spc="225"/>
              <a:t> </a:t>
            </a:r>
            <a:r>
              <a:rPr dirty="0"/>
              <a:t>management</a:t>
            </a:r>
            <a:r>
              <a:rPr dirty="0" spc="250"/>
              <a:t> </a:t>
            </a:r>
            <a:r>
              <a:rPr dirty="0"/>
              <a:t>in</a:t>
            </a:r>
            <a:r>
              <a:rPr dirty="0" spc="210"/>
              <a:t> </a:t>
            </a:r>
            <a:r>
              <a:rPr dirty="0"/>
              <a:t>hostels,</a:t>
            </a:r>
            <a:r>
              <a:rPr dirty="0" spc="245"/>
              <a:t> </a:t>
            </a:r>
            <a:r>
              <a:rPr dirty="0"/>
              <a:t>aiming</a:t>
            </a:r>
            <a:r>
              <a:rPr dirty="0" spc="215"/>
              <a:t> </a:t>
            </a:r>
            <a:r>
              <a:rPr dirty="0" spc="-25"/>
              <a:t>to </a:t>
            </a:r>
            <a:r>
              <a:rPr dirty="0"/>
              <a:t>minimize</a:t>
            </a:r>
            <a:r>
              <a:rPr dirty="0" spc="355"/>
              <a:t>  </a:t>
            </a:r>
            <a:r>
              <a:rPr dirty="0"/>
              <a:t>waste</a:t>
            </a:r>
            <a:r>
              <a:rPr dirty="0" spc="360"/>
              <a:t>  </a:t>
            </a:r>
            <a:r>
              <a:rPr dirty="0"/>
              <a:t>generation,</a:t>
            </a:r>
            <a:r>
              <a:rPr dirty="0" spc="355"/>
              <a:t>  </a:t>
            </a:r>
            <a:r>
              <a:rPr dirty="0"/>
              <a:t>promote</a:t>
            </a:r>
            <a:r>
              <a:rPr dirty="0" spc="355"/>
              <a:t>  </a:t>
            </a:r>
            <a:r>
              <a:rPr dirty="0"/>
              <a:t>recycling,</a:t>
            </a:r>
            <a:r>
              <a:rPr dirty="0" spc="355"/>
              <a:t>  </a:t>
            </a:r>
            <a:r>
              <a:rPr dirty="0"/>
              <a:t>and</a:t>
            </a:r>
            <a:r>
              <a:rPr dirty="0" spc="345"/>
              <a:t>  </a:t>
            </a:r>
            <a:r>
              <a:rPr dirty="0" spc="-10"/>
              <a:t>reduce </a:t>
            </a:r>
            <a:r>
              <a:rPr dirty="0"/>
              <a:t>environmental</a:t>
            </a:r>
            <a:r>
              <a:rPr dirty="0" spc="390"/>
              <a:t> </a:t>
            </a:r>
            <a:r>
              <a:rPr dirty="0"/>
              <a:t>impact</a:t>
            </a:r>
            <a:r>
              <a:rPr dirty="0" spc="375"/>
              <a:t> </a:t>
            </a:r>
            <a:r>
              <a:rPr dirty="0"/>
              <a:t>while</a:t>
            </a:r>
            <a:r>
              <a:rPr dirty="0" spc="365"/>
              <a:t> </a:t>
            </a:r>
            <a:r>
              <a:rPr dirty="0"/>
              <a:t>enhancing</a:t>
            </a:r>
            <a:r>
              <a:rPr dirty="0" spc="370"/>
              <a:t> </a:t>
            </a:r>
            <a:r>
              <a:rPr dirty="0"/>
              <a:t>the</a:t>
            </a:r>
            <a:r>
              <a:rPr dirty="0" spc="395"/>
              <a:t> </a:t>
            </a:r>
            <a:r>
              <a:rPr dirty="0"/>
              <a:t>living</a:t>
            </a:r>
            <a:r>
              <a:rPr dirty="0" spc="390"/>
              <a:t> </a:t>
            </a:r>
            <a:r>
              <a:rPr dirty="0"/>
              <a:t>experience</a:t>
            </a:r>
            <a:r>
              <a:rPr dirty="0" spc="400"/>
              <a:t> </a:t>
            </a:r>
            <a:r>
              <a:rPr dirty="0" spc="-25"/>
              <a:t>for </a:t>
            </a:r>
            <a:r>
              <a:rPr dirty="0"/>
              <a:t>residents.</a:t>
            </a:r>
            <a:r>
              <a:rPr dirty="0" spc="95"/>
              <a:t> </a:t>
            </a:r>
            <a:r>
              <a:rPr dirty="0"/>
              <a:t>This</a:t>
            </a:r>
            <a:r>
              <a:rPr dirty="0" spc="100"/>
              <a:t> </a:t>
            </a:r>
            <a:r>
              <a:rPr dirty="0"/>
              <a:t>will</a:t>
            </a:r>
            <a:r>
              <a:rPr dirty="0" spc="100"/>
              <a:t> </a:t>
            </a:r>
            <a:r>
              <a:rPr dirty="0"/>
              <a:t>involve</a:t>
            </a:r>
            <a:r>
              <a:rPr dirty="0" spc="125"/>
              <a:t> </a:t>
            </a:r>
            <a:r>
              <a:rPr dirty="0"/>
              <a:t>identifying</a:t>
            </a:r>
            <a:r>
              <a:rPr dirty="0" spc="114"/>
              <a:t> </a:t>
            </a:r>
            <a:r>
              <a:rPr dirty="0"/>
              <a:t>key</a:t>
            </a:r>
            <a:r>
              <a:rPr dirty="0" spc="100"/>
              <a:t> </a:t>
            </a:r>
            <a:r>
              <a:rPr dirty="0"/>
              <a:t>challenges,</a:t>
            </a:r>
            <a:r>
              <a:rPr dirty="0" spc="105"/>
              <a:t> </a:t>
            </a:r>
            <a:r>
              <a:rPr dirty="0" spc="-10"/>
              <a:t>empathizing </a:t>
            </a:r>
            <a:r>
              <a:rPr dirty="0"/>
              <a:t>with</a:t>
            </a:r>
            <a:r>
              <a:rPr dirty="0" spc="355"/>
              <a:t> </a:t>
            </a:r>
            <a:r>
              <a:rPr dirty="0"/>
              <a:t>user</a:t>
            </a:r>
            <a:r>
              <a:rPr dirty="0" spc="365"/>
              <a:t> </a:t>
            </a:r>
            <a:r>
              <a:rPr dirty="0"/>
              <a:t>needs,</a:t>
            </a:r>
            <a:r>
              <a:rPr dirty="0" spc="370"/>
              <a:t> </a:t>
            </a:r>
            <a:r>
              <a:rPr dirty="0"/>
              <a:t>ideating</a:t>
            </a:r>
            <a:r>
              <a:rPr dirty="0" spc="355"/>
              <a:t> </a:t>
            </a:r>
            <a:r>
              <a:rPr dirty="0"/>
              <a:t>practical</a:t>
            </a:r>
            <a:r>
              <a:rPr dirty="0" spc="380"/>
              <a:t> </a:t>
            </a:r>
            <a:r>
              <a:rPr dirty="0"/>
              <a:t>solutions,</a:t>
            </a:r>
            <a:r>
              <a:rPr dirty="0" spc="350"/>
              <a:t> </a:t>
            </a:r>
            <a:r>
              <a:rPr dirty="0"/>
              <a:t>prototyping</a:t>
            </a:r>
            <a:r>
              <a:rPr dirty="0" spc="360"/>
              <a:t> </a:t>
            </a:r>
            <a:r>
              <a:rPr dirty="0" spc="-10"/>
              <a:t>waste- </a:t>
            </a:r>
            <a:r>
              <a:rPr dirty="0"/>
              <a:t>reduction</a:t>
            </a:r>
            <a:r>
              <a:rPr dirty="0" spc="100"/>
              <a:t> </a:t>
            </a:r>
            <a:r>
              <a:rPr dirty="0"/>
              <a:t>systems,</a:t>
            </a:r>
            <a:r>
              <a:rPr dirty="0" spc="130"/>
              <a:t> </a:t>
            </a:r>
            <a:r>
              <a:rPr dirty="0"/>
              <a:t>and</a:t>
            </a:r>
            <a:r>
              <a:rPr dirty="0" spc="125"/>
              <a:t> </a:t>
            </a:r>
            <a:r>
              <a:rPr dirty="0"/>
              <a:t>implementing</a:t>
            </a:r>
            <a:r>
              <a:rPr dirty="0" spc="130"/>
              <a:t> </a:t>
            </a:r>
            <a:r>
              <a:rPr dirty="0" spc="-10"/>
              <a:t>eco-</a:t>
            </a:r>
            <a:r>
              <a:rPr dirty="0"/>
              <a:t>friendly</a:t>
            </a:r>
            <a:r>
              <a:rPr dirty="0" spc="130"/>
              <a:t> </a:t>
            </a:r>
            <a:r>
              <a:rPr dirty="0"/>
              <a:t>practices</a:t>
            </a:r>
            <a:r>
              <a:rPr dirty="0" spc="135"/>
              <a:t> </a:t>
            </a:r>
            <a:r>
              <a:rPr dirty="0" spc="-10"/>
              <a:t>within </a:t>
            </a:r>
            <a:r>
              <a:rPr dirty="0"/>
              <a:t>hostel</a:t>
            </a:r>
            <a:r>
              <a:rPr dirty="0" spc="-35"/>
              <a:t> </a:t>
            </a:r>
            <a:r>
              <a:rPr dirty="0" spc="-10"/>
              <a:t>environments.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983" y="0"/>
              <a:ext cx="4319016" cy="14020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19" y="0"/>
              <a:ext cx="4831080" cy="1697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941063"/>
              <a:ext cx="4660392" cy="2916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05199"/>
              <a:ext cx="4901184" cy="3352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128" y="3285744"/>
              <a:ext cx="185927" cy="7010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25440" y="3261359"/>
              <a:ext cx="2151380" cy="91440"/>
            </a:xfrm>
            <a:custGeom>
              <a:avLst/>
              <a:gdLst/>
              <a:ahLst/>
              <a:cxnLst/>
              <a:rect l="l" t="t" r="r" b="b"/>
              <a:pathLst>
                <a:path w="2151379" h="91439">
                  <a:moveTo>
                    <a:pt x="206756" y="20193"/>
                  </a:moveTo>
                  <a:lnTo>
                    <a:pt x="204851" y="14732"/>
                  </a:lnTo>
                  <a:lnTo>
                    <a:pt x="202311" y="11938"/>
                  </a:lnTo>
                  <a:lnTo>
                    <a:pt x="194183" y="6096"/>
                  </a:lnTo>
                  <a:lnTo>
                    <a:pt x="184785" y="4445"/>
                  </a:lnTo>
                  <a:lnTo>
                    <a:pt x="175006" y="6858"/>
                  </a:lnTo>
                  <a:lnTo>
                    <a:pt x="165989" y="13462"/>
                  </a:lnTo>
                  <a:lnTo>
                    <a:pt x="161925" y="17526"/>
                  </a:lnTo>
                  <a:lnTo>
                    <a:pt x="157734" y="18415"/>
                  </a:lnTo>
                  <a:lnTo>
                    <a:pt x="156083" y="13335"/>
                  </a:lnTo>
                  <a:lnTo>
                    <a:pt x="151130" y="4699"/>
                  </a:lnTo>
                  <a:lnTo>
                    <a:pt x="144145" y="635"/>
                  </a:lnTo>
                  <a:lnTo>
                    <a:pt x="135763" y="0"/>
                  </a:lnTo>
                  <a:lnTo>
                    <a:pt x="126111" y="1905"/>
                  </a:lnTo>
                  <a:lnTo>
                    <a:pt x="119634" y="3810"/>
                  </a:lnTo>
                  <a:lnTo>
                    <a:pt x="111125" y="4064"/>
                  </a:lnTo>
                  <a:lnTo>
                    <a:pt x="106807" y="8001"/>
                  </a:lnTo>
                  <a:lnTo>
                    <a:pt x="97663" y="12954"/>
                  </a:lnTo>
                  <a:lnTo>
                    <a:pt x="87884" y="13843"/>
                  </a:lnTo>
                  <a:lnTo>
                    <a:pt x="77978" y="13589"/>
                  </a:lnTo>
                  <a:lnTo>
                    <a:pt x="68453" y="14986"/>
                  </a:lnTo>
                  <a:lnTo>
                    <a:pt x="55880" y="12065"/>
                  </a:lnTo>
                  <a:lnTo>
                    <a:pt x="43434" y="13208"/>
                  </a:lnTo>
                  <a:lnTo>
                    <a:pt x="31115" y="15875"/>
                  </a:lnTo>
                  <a:lnTo>
                    <a:pt x="18669" y="17145"/>
                  </a:lnTo>
                  <a:lnTo>
                    <a:pt x="14097" y="17018"/>
                  </a:lnTo>
                  <a:lnTo>
                    <a:pt x="7747" y="21209"/>
                  </a:lnTo>
                  <a:lnTo>
                    <a:pt x="1778" y="28702"/>
                  </a:lnTo>
                  <a:lnTo>
                    <a:pt x="0" y="35052"/>
                  </a:lnTo>
                  <a:lnTo>
                    <a:pt x="3302" y="42418"/>
                  </a:lnTo>
                  <a:lnTo>
                    <a:pt x="9779" y="45974"/>
                  </a:lnTo>
                  <a:lnTo>
                    <a:pt x="21082" y="47244"/>
                  </a:lnTo>
                  <a:lnTo>
                    <a:pt x="29718" y="42164"/>
                  </a:lnTo>
                  <a:lnTo>
                    <a:pt x="33909" y="44577"/>
                  </a:lnTo>
                  <a:lnTo>
                    <a:pt x="51816" y="50673"/>
                  </a:lnTo>
                  <a:lnTo>
                    <a:pt x="70485" y="52451"/>
                  </a:lnTo>
                  <a:lnTo>
                    <a:pt x="89154" y="53467"/>
                  </a:lnTo>
                  <a:lnTo>
                    <a:pt x="107061" y="57658"/>
                  </a:lnTo>
                  <a:lnTo>
                    <a:pt x="146558" y="50673"/>
                  </a:lnTo>
                  <a:lnTo>
                    <a:pt x="185420" y="43180"/>
                  </a:lnTo>
                  <a:lnTo>
                    <a:pt x="206756" y="20193"/>
                  </a:lnTo>
                  <a:close/>
                </a:path>
                <a:path w="2151379" h="91439">
                  <a:moveTo>
                    <a:pt x="502539" y="38735"/>
                  </a:moveTo>
                  <a:lnTo>
                    <a:pt x="500380" y="32258"/>
                  </a:lnTo>
                  <a:lnTo>
                    <a:pt x="496316" y="26670"/>
                  </a:lnTo>
                  <a:lnTo>
                    <a:pt x="493522" y="23368"/>
                  </a:lnTo>
                  <a:lnTo>
                    <a:pt x="464185" y="10756"/>
                  </a:lnTo>
                  <a:lnTo>
                    <a:pt x="464185" y="29591"/>
                  </a:lnTo>
                  <a:lnTo>
                    <a:pt x="464185" y="39243"/>
                  </a:lnTo>
                  <a:lnTo>
                    <a:pt x="460248" y="43053"/>
                  </a:lnTo>
                  <a:lnTo>
                    <a:pt x="456565" y="50038"/>
                  </a:lnTo>
                  <a:lnTo>
                    <a:pt x="451104" y="43688"/>
                  </a:lnTo>
                  <a:lnTo>
                    <a:pt x="446786" y="40640"/>
                  </a:lnTo>
                  <a:lnTo>
                    <a:pt x="445135" y="34417"/>
                  </a:lnTo>
                  <a:lnTo>
                    <a:pt x="449072" y="29337"/>
                  </a:lnTo>
                  <a:lnTo>
                    <a:pt x="458216" y="26670"/>
                  </a:lnTo>
                  <a:lnTo>
                    <a:pt x="464185" y="29591"/>
                  </a:lnTo>
                  <a:lnTo>
                    <a:pt x="464185" y="10756"/>
                  </a:lnTo>
                  <a:lnTo>
                    <a:pt x="455422" y="6985"/>
                  </a:lnTo>
                  <a:lnTo>
                    <a:pt x="436626" y="6096"/>
                  </a:lnTo>
                  <a:lnTo>
                    <a:pt x="384429" y="15621"/>
                  </a:lnTo>
                  <a:lnTo>
                    <a:pt x="375920" y="23368"/>
                  </a:lnTo>
                  <a:lnTo>
                    <a:pt x="365887" y="23368"/>
                  </a:lnTo>
                  <a:lnTo>
                    <a:pt x="355473" y="20701"/>
                  </a:lnTo>
                  <a:lnTo>
                    <a:pt x="345567" y="20828"/>
                  </a:lnTo>
                  <a:lnTo>
                    <a:pt x="344424" y="21209"/>
                  </a:lnTo>
                  <a:lnTo>
                    <a:pt x="343027" y="21336"/>
                  </a:lnTo>
                  <a:lnTo>
                    <a:pt x="339979" y="25146"/>
                  </a:lnTo>
                  <a:lnTo>
                    <a:pt x="335788" y="28194"/>
                  </a:lnTo>
                  <a:lnTo>
                    <a:pt x="335407" y="32258"/>
                  </a:lnTo>
                  <a:lnTo>
                    <a:pt x="453898" y="63881"/>
                  </a:lnTo>
                  <a:lnTo>
                    <a:pt x="463804" y="62611"/>
                  </a:lnTo>
                  <a:lnTo>
                    <a:pt x="472948" y="60706"/>
                  </a:lnTo>
                  <a:lnTo>
                    <a:pt x="481457" y="57404"/>
                  </a:lnTo>
                  <a:lnTo>
                    <a:pt x="489077" y="52197"/>
                  </a:lnTo>
                  <a:lnTo>
                    <a:pt x="491617" y="50038"/>
                  </a:lnTo>
                  <a:lnTo>
                    <a:pt x="493014" y="48895"/>
                  </a:lnTo>
                  <a:lnTo>
                    <a:pt x="501015" y="47117"/>
                  </a:lnTo>
                  <a:lnTo>
                    <a:pt x="502539" y="38735"/>
                  </a:lnTo>
                  <a:close/>
                </a:path>
                <a:path w="2151379" h="91439">
                  <a:moveTo>
                    <a:pt x="746506" y="43942"/>
                  </a:moveTo>
                  <a:lnTo>
                    <a:pt x="745490" y="36449"/>
                  </a:lnTo>
                  <a:lnTo>
                    <a:pt x="702183" y="17653"/>
                  </a:lnTo>
                  <a:lnTo>
                    <a:pt x="691261" y="16764"/>
                  </a:lnTo>
                  <a:lnTo>
                    <a:pt x="664972" y="15240"/>
                  </a:lnTo>
                  <a:lnTo>
                    <a:pt x="632841" y="21082"/>
                  </a:lnTo>
                  <a:lnTo>
                    <a:pt x="614426" y="25527"/>
                  </a:lnTo>
                  <a:lnTo>
                    <a:pt x="597408" y="41656"/>
                  </a:lnTo>
                  <a:lnTo>
                    <a:pt x="597662" y="50038"/>
                  </a:lnTo>
                  <a:lnTo>
                    <a:pt x="622300" y="58420"/>
                  </a:lnTo>
                  <a:lnTo>
                    <a:pt x="671957" y="72898"/>
                  </a:lnTo>
                  <a:lnTo>
                    <a:pt x="673481" y="72644"/>
                  </a:lnTo>
                  <a:lnTo>
                    <a:pt x="686562" y="65659"/>
                  </a:lnTo>
                  <a:lnTo>
                    <a:pt x="692531" y="63119"/>
                  </a:lnTo>
                  <a:lnTo>
                    <a:pt x="698119" y="62484"/>
                  </a:lnTo>
                  <a:lnTo>
                    <a:pt x="704977" y="63246"/>
                  </a:lnTo>
                  <a:lnTo>
                    <a:pt x="711581" y="63627"/>
                  </a:lnTo>
                  <a:lnTo>
                    <a:pt x="718058" y="62992"/>
                  </a:lnTo>
                  <a:lnTo>
                    <a:pt x="724408" y="60833"/>
                  </a:lnTo>
                  <a:lnTo>
                    <a:pt x="728472" y="58928"/>
                  </a:lnTo>
                  <a:lnTo>
                    <a:pt x="733552" y="58928"/>
                  </a:lnTo>
                  <a:lnTo>
                    <a:pt x="737489" y="56896"/>
                  </a:lnTo>
                  <a:lnTo>
                    <a:pt x="743712" y="51308"/>
                  </a:lnTo>
                  <a:lnTo>
                    <a:pt x="746506" y="43942"/>
                  </a:lnTo>
                  <a:close/>
                </a:path>
                <a:path w="2151379" h="91439">
                  <a:moveTo>
                    <a:pt x="1051179" y="48895"/>
                  </a:moveTo>
                  <a:lnTo>
                    <a:pt x="1049782" y="46228"/>
                  </a:lnTo>
                  <a:lnTo>
                    <a:pt x="1040130" y="40132"/>
                  </a:lnTo>
                  <a:lnTo>
                    <a:pt x="1031367" y="35814"/>
                  </a:lnTo>
                  <a:lnTo>
                    <a:pt x="1022477" y="33528"/>
                  </a:lnTo>
                  <a:lnTo>
                    <a:pt x="1013841" y="34798"/>
                  </a:lnTo>
                  <a:lnTo>
                    <a:pt x="1000633" y="37465"/>
                  </a:lnTo>
                  <a:lnTo>
                    <a:pt x="988314" y="36322"/>
                  </a:lnTo>
                  <a:lnTo>
                    <a:pt x="977265" y="34925"/>
                  </a:lnTo>
                  <a:lnTo>
                    <a:pt x="968121" y="36322"/>
                  </a:lnTo>
                  <a:lnTo>
                    <a:pt x="945642" y="35687"/>
                  </a:lnTo>
                  <a:lnTo>
                    <a:pt x="936371" y="35687"/>
                  </a:lnTo>
                  <a:lnTo>
                    <a:pt x="911479" y="38227"/>
                  </a:lnTo>
                  <a:lnTo>
                    <a:pt x="904240" y="41021"/>
                  </a:lnTo>
                  <a:lnTo>
                    <a:pt x="899160" y="48260"/>
                  </a:lnTo>
                  <a:lnTo>
                    <a:pt x="918972" y="56896"/>
                  </a:lnTo>
                  <a:lnTo>
                    <a:pt x="930783" y="60833"/>
                  </a:lnTo>
                  <a:lnTo>
                    <a:pt x="937133" y="60579"/>
                  </a:lnTo>
                  <a:lnTo>
                    <a:pt x="950087" y="58166"/>
                  </a:lnTo>
                  <a:lnTo>
                    <a:pt x="975487" y="52070"/>
                  </a:lnTo>
                  <a:lnTo>
                    <a:pt x="979043" y="51816"/>
                  </a:lnTo>
                  <a:lnTo>
                    <a:pt x="981710" y="52705"/>
                  </a:lnTo>
                  <a:lnTo>
                    <a:pt x="999490" y="57277"/>
                  </a:lnTo>
                  <a:lnTo>
                    <a:pt x="1016508" y="59055"/>
                  </a:lnTo>
                  <a:lnTo>
                    <a:pt x="1032256" y="58420"/>
                  </a:lnTo>
                  <a:lnTo>
                    <a:pt x="1046607" y="54864"/>
                  </a:lnTo>
                  <a:lnTo>
                    <a:pt x="1048512" y="54229"/>
                  </a:lnTo>
                  <a:lnTo>
                    <a:pt x="1050671" y="52197"/>
                  </a:lnTo>
                  <a:lnTo>
                    <a:pt x="1051179" y="48895"/>
                  </a:lnTo>
                  <a:close/>
                </a:path>
                <a:path w="2151379" h="91439">
                  <a:moveTo>
                    <a:pt x="1316355" y="54737"/>
                  </a:moveTo>
                  <a:lnTo>
                    <a:pt x="1277366" y="27051"/>
                  </a:lnTo>
                  <a:lnTo>
                    <a:pt x="1258570" y="24384"/>
                  </a:lnTo>
                  <a:lnTo>
                    <a:pt x="1250061" y="25019"/>
                  </a:lnTo>
                  <a:lnTo>
                    <a:pt x="1241933" y="27559"/>
                  </a:lnTo>
                  <a:lnTo>
                    <a:pt x="1233932" y="30480"/>
                  </a:lnTo>
                  <a:lnTo>
                    <a:pt x="1226185" y="32385"/>
                  </a:lnTo>
                  <a:lnTo>
                    <a:pt x="1218184" y="32639"/>
                  </a:lnTo>
                  <a:lnTo>
                    <a:pt x="1209929" y="32385"/>
                  </a:lnTo>
                  <a:lnTo>
                    <a:pt x="1201534" y="32766"/>
                  </a:lnTo>
                  <a:lnTo>
                    <a:pt x="1193406" y="35052"/>
                  </a:lnTo>
                  <a:lnTo>
                    <a:pt x="1187450" y="37973"/>
                  </a:lnTo>
                  <a:lnTo>
                    <a:pt x="1180833" y="40259"/>
                  </a:lnTo>
                  <a:lnTo>
                    <a:pt x="1167638" y="47244"/>
                  </a:lnTo>
                  <a:lnTo>
                    <a:pt x="1167384" y="57023"/>
                  </a:lnTo>
                  <a:lnTo>
                    <a:pt x="1180833" y="63754"/>
                  </a:lnTo>
                  <a:lnTo>
                    <a:pt x="1248156" y="75819"/>
                  </a:lnTo>
                  <a:lnTo>
                    <a:pt x="1267714" y="75057"/>
                  </a:lnTo>
                  <a:lnTo>
                    <a:pt x="1305306" y="64897"/>
                  </a:lnTo>
                  <a:lnTo>
                    <a:pt x="1316355" y="54737"/>
                  </a:lnTo>
                  <a:close/>
                </a:path>
                <a:path w="2151379" h="91439">
                  <a:moveTo>
                    <a:pt x="1612265" y="49784"/>
                  </a:moveTo>
                  <a:lnTo>
                    <a:pt x="1563624" y="33909"/>
                  </a:lnTo>
                  <a:lnTo>
                    <a:pt x="1535557" y="33528"/>
                  </a:lnTo>
                  <a:lnTo>
                    <a:pt x="1507617" y="35941"/>
                  </a:lnTo>
                  <a:lnTo>
                    <a:pt x="1479931" y="41656"/>
                  </a:lnTo>
                  <a:lnTo>
                    <a:pt x="1473835" y="43307"/>
                  </a:lnTo>
                  <a:lnTo>
                    <a:pt x="1468628" y="48006"/>
                  </a:lnTo>
                  <a:lnTo>
                    <a:pt x="1456944" y="57531"/>
                  </a:lnTo>
                  <a:lnTo>
                    <a:pt x="1509649" y="73152"/>
                  </a:lnTo>
                  <a:lnTo>
                    <a:pt x="1556512" y="76200"/>
                  </a:lnTo>
                  <a:lnTo>
                    <a:pt x="1584833" y="71882"/>
                  </a:lnTo>
                  <a:lnTo>
                    <a:pt x="1612265" y="49784"/>
                  </a:lnTo>
                  <a:close/>
                </a:path>
                <a:path w="2151379" h="91439">
                  <a:moveTo>
                    <a:pt x="2151380" y="59055"/>
                  </a:moveTo>
                  <a:lnTo>
                    <a:pt x="2146427" y="52070"/>
                  </a:lnTo>
                  <a:lnTo>
                    <a:pt x="2144014" y="49403"/>
                  </a:lnTo>
                  <a:lnTo>
                    <a:pt x="2140839" y="46101"/>
                  </a:lnTo>
                  <a:lnTo>
                    <a:pt x="2140585" y="45720"/>
                  </a:lnTo>
                  <a:lnTo>
                    <a:pt x="2138553" y="43561"/>
                  </a:lnTo>
                  <a:lnTo>
                    <a:pt x="2128901" y="37719"/>
                  </a:lnTo>
                  <a:lnTo>
                    <a:pt x="2117725" y="34417"/>
                  </a:lnTo>
                  <a:lnTo>
                    <a:pt x="2105152" y="33528"/>
                  </a:lnTo>
                  <a:lnTo>
                    <a:pt x="2072640" y="34429"/>
                  </a:lnTo>
                  <a:lnTo>
                    <a:pt x="2072640" y="48387"/>
                  </a:lnTo>
                  <a:lnTo>
                    <a:pt x="2070989" y="48895"/>
                  </a:lnTo>
                  <a:lnTo>
                    <a:pt x="2068957" y="49403"/>
                  </a:lnTo>
                  <a:lnTo>
                    <a:pt x="2066671" y="49403"/>
                  </a:lnTo>
                  <a:lnTo>
                    <a:pt x="2066163" y="48006"/>
                  </a:lnTo>
                  <a:lnTo>
                    <a:pt x="2065655" y="47244"/>
                  </a:lnTo>
                  <a:lnTo>
                    <a:pt x="2069338" y="46228"/>
                  </a:lnTo>
                  <a:lnTo>
                    <a:pt x="2071674" y="46228"/>
                  </a:lnTo>
                  <a:lnTo>
                    <a:pt x="2072259" y="47625"/>
                  </a:lnTo>
                  <a:lnTo>
                    <a:pt x="2072640" y="48387"/>
                  </a:lnTo>
                  <a:lnTo>
                    <a:pt x="2072640" y="34429"/>
                  </a:lnTo>
                  <a:lnTo>
                    <a:pt x="2050161" y="35052"/>
                  </a:lnTo>
                  <a:lnTo>
                    <a:pt x="2023618" y="35179"/>
                  </a:lnTo>
                  <a:lnTo>
                    <a:pt x="2016125" y="36068"/>
                  </a:lnTo>
                  <a:lnTo>
                    <a:pt x="2009140" y="38227"/>
                  </a:lnTo>
                  <a:lnTo>
                    <a:pt x="2002790" y="42418"/>
                  </a:lnTo>
                  <a:lnTo>
                    <a:pt x="1998980" y="45593"/>
                  </a:lnTo>
                  <a:lnTo>
                    <a:pt x="1995805" y="45720"/>
                  </a:lnTo>
                  <a:lnTo>
                    <a:pt x="1987550" y="41275"/>
                  </a:lnTo>
                  <a:lnTo>
                    <a:pt x="1981454" y="41148"/>
                  </a:lnTo>
                  <a:lnTo>
                    <a:pt x="1973072" y="44450"/>
                  </a:lnTo>
                  <a:lnTo>
                    <a:pt x="1966849" y="48387"/>
                  </a:lnTo>
                  <a:lnTo>
                    <a:pt x="1965960" y="55245"/>
                  </a:lnTo>
                  <a:lnTo>
                    <a:pt x="1971421" y="60960"/>
                  </a:lnTo>
                  <a:lnTo>
                    <a:pt x="2010156" y="73152"/>
                  </a:lnTo>
                  <a:lnTo>
                    <a:pt x="2101469" y="90932"/>
                  </a:lnTo>
                  <a:lnTo>
                    <a:pt x="2123313" y="86487"/>
                  </a:lnTo>
                  <a:lnTo>
                    <a:pt x="2130679" y="84455"/>
                  </a:lnTo>
                  <a:lnTo>
                    <a:pt x="2139442" y="81407"/>
                  </a:lnTo>
                  <a:lnTo>
                    <a:pt x="2139315" y="73152"/>
                  </a:lnTo>
                  <a:lnTo>
                    <a:pt x="2141093" y="64516"/>
                  </a:lnTo>
                  <a:lnTo>
                    <a:pt x="2142998" y="62357"/>
                  </a:lnTo>
                  <a:lnTo>
                    <a:pt x="2151380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11968" y="3304032"/>
              <a:ext cx="185927" cy="7010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52944" y="32796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8115" y="37719"/>
                  </a:moveTo>
                  <a:lnTo>
                    <a:pt x="83058" y="18288"/>
                  </a:lnTo>
                  <a:lnTo>
                    <a:pt x="3048" y="34925"/>
                  </a:lnTo>
                  <a:lnTo>
                    <a:pt x="2286" y="39116"/>
                  </a:lnTo>
                  <a:lnTo>
                    <a:pt x="0" y="43942"/>
                  </a:lnTo>
                  <a:lnTo>
                    <a:pt x="4953" y="49657"/>
                  </a:lnTo>
                  <a:lnTo>
                    <a:pt x="11303" y="54864"/>
                  </a:lnTo>
                  <a:lnTo>
                    <a:pt x="15367" y="54102"/>
                  </a:lnTo>
                  <a:lnTo>
                    <a:pt x="26289" y="53975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420" y="59436"/>
                  </a:lnTo>
                  <a:lnTo>
                    <a:pt x="69723" y="59690"/>
                  </a:lnTo>
                  <a:lnTo>
                    <a:pt x="81280" y="60706"/>
                  </a:lnTo>
                  <a:lnTo>
                    <a:pt x="93218" y="62611"/>
                  </a:lnTo>
                  <a:lnTo>
                    <a:pt x="105029" y="65405"/>
                  </a:lnTo>
                  <a:lnTo>
                    <a:pt x="119888" y="66802"/>
                  </a:lnTo>
                  <a:lnTo>
                    <a:pt x="135255" y="63754"/>
                  </a:lnTo>
                  <a:lnTo>
                    <a:pt x="148336" y="56261"/>
                  </a:lnTo>
                  <a:lnTo>
                    <a:pt x="156845" y="44831"/>
                  </a:lnTo>
                  <a:lnTo>
                    <a:pt x="158115" y="37719"/>
                  </a:lnTo>
                  <a:close/>
                </a:path>
                <a:path w="3315970" h="91439">
                  <a:moveTo>
                    <a:pt x="472440" y="24892"/>
                  </a:moveTo>
                  <a:lnTo>
                    <a:pt x="470281" y="19304"/>
                  </a:lnTo>
                  <a:lnTo>
                    <a:pt x="462661" y="11938"/>
                  </a:lnTo>
                  <a:lnTo>
                    <a:pt x="450088" y="6731"/>
                  </a:lnTo>
                  <a:lnTo>
                    <a:pt x="422529" y="0"/>
                  </a:lnTo>
                  <a:lnTo>
                    <a:pt x="368681" y="5080"/>
                  </a:lnTo>
                  <a:lnTo>
                    <a:pt x="331724" y="16256"/>
                  </a:lnTo>
                  <a:lnTo>
                    <a:pt x="310007" y="24638"/>
                  </a:lnTo>
                  <a:lnTo>
                    <a:pt x="298577" y="27813"/>
                  </a:lnTo>
                  <a:lnTo>
                    <a:pt x="294894" y="28575"/>
                  </a:lnTo>
                  <a:lnTo>
                    <a:pt x="289941" y="32639"/>
                  </a:lnTo>
                  <a:lnTo>
                    <a:pt x="289560" y="39878"/>
                  </a:lnTo>
                  <a:lnTo>
                    <a:pt x="291719" y="47371"/>
                  </a:lnTo>
                  <a:lnTo>
                    <a:pt x="294894" y="48260"/>
                  </a:lnTo>
                  <a:lnTo>
                    <a:pt x="311531" y="55118"/>
                  </a:lnTo>
                  <a:lnTo>
                    <a:pt x="320421" y="56134"/>
                  </a:lnTo>
                  <a:lnTo>
                    <a:pt x="329819" y="51943"/>
                  </a:lnTo>
                  <a:lnTo>
                    <a:pt x="334010" y="48641"/>
                  </a:lnTo>
                  <a:lnTo>
                    <a:pt x="336931" y="50038"/>
                  </a:lnTo>
                  <a:lnTo>
                    <a:pt x="345821" y="56642"/>
                  </a:lnTo>
                  <a:lnTo>
                    <a:pt x="352552" y="59690"/>
                  </a:lnTo>
                  <a:lnTo>
                    <a:pt x="368300" y="60579"/>
                  </a:lnTo>
                  <a:lnTo>
                    <a:pt x="397002" y="60325"/>
                  </a:lnTo>
                  <a:lnTo>
                    <a:pt x="422910" y="60579"/>
                  </a:lnTo>
                  <a:lnTo>
                    <a:pt x="467233" y="40640"/>
                  </a:lnTo>
                  <a:lnTo>
                    <a:pt x="472440" y="24892"/>
                  </a:lnTo>
                  <a:close/>
                </a:path>
                <a:path w="3315970" h="91439">
                  <a:moveTo>
                    <a:pt x="779780" y="32766"/>
                  </a:moveTo>
                  <a:lnTo>
                    <a:pt x="778256" y="25146"/>
                  </a:lnTo>
                  <a:lnTo>
                    <a:pt x="776097" y="18796"/>
                  </a:lnTo>
                  <a:lnTo>
                    <a:pt x="775081" y="15621"/>
                  </a:lnTo>
                  <a:lnTo>
                    <a:pt x="769620" y="8382"/>
                  </a:lnTo>
                  <a:lnTo>
                    <a:pt x="767080" y="6832"/>
                  </a:lnTo>
                  <a:lnTo>
                    <a:pt x="767080" y="21463"/>
                  </a:lnTo>
                  <a:lnTo>
                    <a:pt x="766064" y="23876"/>
                  </a:lnTo>
                  <a:lnTo>
                    <a:pt x="765302" y="26162"/>
                  </a:lnTo>
                  <a:lnTo>
                    <a:pt x="761111" y="32512"/>
                  </a:lnTo>
                  <a:lnTo>
                    <a:pt x="757936" y="36576"/>
                  </a:lnTo>
                  <a:lnTo>
                    <a:pt x="755777" y="39497"/>
                  </a:lnTo>
                  <a:lnTo>
                    <a:pt x="755777" y="40005"/>
                  </a:lnTo>
                  <a:lnTo>
                    <a:pt x="755650" y="39751"/>
                  </a:lnTo>
                  <a:lnTo>
                    <a:pt x="753745" y="35433"/>
                  </a:lnTo>
                  <a:lnTo>
                    <a:pt x="751078" y="30861"/>
                  </a:lnTo>
                  <a:lnTo>
                    <a:pt x="749808" y="23749"/>
                  </a:lnTo>
                  <a:lnTo>
                    <a:pt x="752602" y="19177"/>
                  </a:lnTo>
                  <a:lnTo>
                    <a:pt x="758571" y="18796"/>
                  </a:lnTo>
                  <a:lnTo>
                    <a:pt x="762889" y="20574"/>
                  </a:lnTo>
                  <a:lnTo>
                    <a:pt x="767080" y="21463"/>
                  </a:lnTo>
                  <a:lnTo>
                    <a:pt x="767080" y="6832"/>
                  </a:lnTo>
                  <a:lnTo>
                    <a:pt x="761746" y="3556"/>
                  </a:lnTo>
                  <a:lnTo>
                    <a:pt x="751205" y="1016"/>
                  </a:lnTo>
                  <a:lnTo>
                    <a:pt x="744347" y="254"/>
                  </a:lnTo>
                  <a:lnTo>
                    <a:pt x="737362" y="0"/>
                  </a:lnTo>
                  <a:lnTo>
                    <a:pt x="671703" y="6858"/>
                  </a:lnTo>
                  <a:lnTo>
                    <a:pt x="620141" y="14224"/>
                  </a:lnTo>
                  <a:lnTo>
                    <a:pt x="572516" y="29718"/>
                  </a:lnTo>
                  <a:lnTo>
                    <a:pt x="569976" y="33655"/>
                  </a:lnTo>
                  <a:lnTo>
                    <a:pt x="570230" y="38354"/>
                  </a:lnTo>
                  <a:lnTo>
                    <a:pt x="573278" y="41529"/>
                  </a:lnTo>
                  <a:lnTo>
                    <a:pt x="585343" y="46228"/>
                  </a:lnTo>
                  <a:lnTo>
                    <a:pt x="594995" y="49403"/>
                  </a:lnTo>
                  <a:lnTo>
                    <a:pt x="605028" y="50800"/>
                  </a:lnTo>
                  <a:lnTo>
                    <a:pt x="615950" y="49403"/>
                  </a:lnTo>
                  <a:lnTo>
                    <a:pt x="620649" y="48006"/>
                  </a:lnTo>
                  <a:lnTo>
                    <a:pt x="626872" y="49657"/>
                  </a:lnTo>
                  <a:lnTo>
                    <a:pt x="661035" y="55372"/>
                  </a:lnTo>
                  <a:lnTo>
                    <a:pt x="689991" y="58801"/>
                  </a:lnTo>
                  <a:lnTo>
                    <a:pt x="719201" y="60706"/>
                  </a:lnTo>
                  <a:lnTo>
                    <a:pt x="756793" y="60706"/>
                  </a:lnTo>
                  <a:lnTo>
                    <a:pt x="761619" y="57531"/>
                  </a:lnTo>
                  <a:lnTo>
                    <a:pt x="756920" y="48006"/>
                  </a:lnTo>
                  <a:lnTo>
                    <a:pt x="756158" y="46355"/>
                  </a:lnTo>
                  <a:lnTo>
                    <a:pt x="756158" y="42545"/>
                  </a:lnTo>
                  <a:lnTo>
                    <a:pt x="755904" y="40767"/>
                  </a:lnTo>
                  <a:lnTo>
                    <a:pt x="755777" y="40640"/>
                  </a:lnTo>
                  <a:lnTo>
                    <a:pt x="758317" y="40386"/>
                  </a:lnTo>
                  <a:lnTo>
                    <a:pt x="761873" y="40259"/>
                  </a:lnTo>
                  <a:lnTo>
                    <a:pt x="776097" y="36957"/>
                  </a:lnTo>
                  <a:lnTo>
                    <a:pt x="779780" y="32766"/>
                  </a:lnTo>
                  <a:close/>
                </a:path>
                <a:path w="3315970" h="91439">
                  <a:moveTo>
                    <a:pt x="1038987" y="16891"/>
                  </a:moveTo>
                  <a:lnTo>
                    <a:pt x="995553" y="3175"/>
                  </a:lnTo>
                  <a:lnTo>
                    <a:pt x="985139" y="4699"/>
                  </a:lnTo>
                  <a:lnTo>
                    <a:pt x="977519" y="6731"/>
                  </a:lnTo>
                  <a:lnTo>
                    <a:pt x="972312" y="6858"/>
                  </a:lnTo>
                  <a:lnTo>
                    <a:pt x="963803" y="4064"/>
                  </a:lnTo>
                  <a:lnTo>
                    <a:pt x="941578" y="0"/>
                  </a:lnTo>
                  <a:lnTo>
                    <a:pt x="919734" y="1270"/>
                  </a:lnTo>
                  <a:lnTo>
                    <a:pt x="898271" y="6096"/>
                  </a:lnTo>
                  <a:lnTo>
                    <a:pt x="874395" y="14224"/>
                  </a:lnTo>
                  <a:lnTo>
                    <a:pt x="872236" y="17145"/>
                  </a:lnTo>
                  <a:lnTo>
                    <a:pt x="870077" y="19431"/>
                  </a:lnTo>
                  <a:lnTo>
                    <a:pt x="866394" y="24892"/>
                  </a:lnTo>
                  <a:lnTo>
                    <a:pt x="865632" y="30353"/>
                  </a:lnTo>
                  <a:lnTo>
                    <a:pt x="867918" y="35433"/>
                  </a:lnTo>
                  <a:lnTo>
                    <a:pt x="912368" y="49149"/>
                  </a:lnTo>
                  <a:lnTo>
                    <a:pt x="949706" y="51562"/>
                  </a:lnTo>
                  <a:lnTo>
                    <a:pt x="968629" y="51435"/>
                  </a:lnTo>
                  <a:lnTo>
                    <a:pt x="987552" y="50292"/>
                  </a:lnTo>
                  <a:lnTo>
                    <a:pt x="1017143" y="43180"/>
                  </a:lnTo>
                  <a:lnTo>
                    <a:pt x="1035050" y="37973"/>
                  </a:lnTo>
                  <a:lnTo>
                    <a:pt x="1038987" y="31115"/>
                  </a:lnTo>
                  <a:lnTo>
                    <a:pt x="1038987" y="16891"/>
                  </a:lnTo>
                  <a:close/>
                </a:path>
                <a:path w="3315970" h="91439">
                  <a:moveTo>
                    <a:pt x="1371092" y="19050"/>
                  </a:moveTo>
                  <a:lnTo>
                    <a:pt x="1369187" y="13970"/>
                  </a:lnTo>
                  <a:lnTo>
                    <a:pt x="1366647" y="11303"/>
                  </a:lnTo>
                  <a:lnTo>
                    <a:pt x="1358646" y="5715"/>
                  </a:lnTo>
                  <a:lnTo>
                    <a:pt x="1349121" y="4191"/>
                  </a:lnTo>
                  <a:lnTo>
                    <a:pt x="1339469" y="6477"/>
                  </a:lnTo>
                  <a:lnTo>
                    <a:pt x="1330325" y="12700"/>
                  </a:lnTo>
                  <a:lnTo>
                    <a:pt x="1326261" y="16637"/>
                  </a:lnTo>
                  <a:lnTo>
                    <a:pt x="1322197" y="17399"/>
                  </a:lnTo>
                  <a:lnTo>
                    <a:pt x="1320419" y="12573"/>
                  </a:lnTo>
                  <a:lnTo>
                    <a:pt x="1315466" y="4445"/>
                  </a:lnTo>
                  <a:lnTo>
                    <a:pt x="1308481" y="508"/>
                  </a:lnTo>
                  <a:lnTo>
                    <a:pt x="1300099" y="0"/>
                  </a:lnTo>
                  <a:lnTo>
                    <a:pt x="1290447" y="1905"/>
                  </a:lnTo>
                  <a:lnTo>
                    <a:pt x="1283970" y="3683"/>
                  </a:lnTo>
                  <a:lnTo>
                    <a:pt x="1275461" y="3810"/>
                  </a:lnTo>
                  <a:lnTo>
                    <a:pt x="1271143" y="7493"/>
                  </a:lnTo>
                  <a:lnTo>
                    <a:pt x="1261999" y="12192"/>
                  </a:lnTo>
                  <a:lnTo>
                    <a:pt x="1252220" y="13081"/>
                  </a:lnTo>
                  <a:lnTo>
                    <a:pt x="1242314" y="12827"/>
                  </a:lnTo>
                  <a:lnTo>
                    <a:pt x="1232789" y="14224"/>
                  </a:lnTo>
                  <a:lnTo>
                    <a:pt x="1220216" y="11430"/>
                  </a:lnTo>
                  <a:lnTo>
                    <a:pt x="1207770" y="12573"/>
                  </a:lnTo>
                  <a:lnTo>
                    <a:pt x="1195451" y="14986"/>
                  </a:lnTo>
                  <a:lnTo>
                    <a:pt x="1183005" y="16256"/>
                  </a:lnTo>
                  <a:lnTo>
                    <a:pt x="1178433" y="16129"/>
                  </a:lnTo>
                  <a:lnTo>
                    <a:pt x="1172083" y="20066"/>
                  </a:lnTo>
                  <a:lnTo>
                    <a:pt x="1166114" y="27178"/>
                  </a:lnTo>
                  <a:lnTo>
                    <a:pt x="1164336" y="33274"/>
                  </a:lnTo>
                  <a:lnTo>
                    <a:pt x="1167638" y="40132"/>
                  </a:lnTo>
                  <a:lnTo>
                    <a:pt x="1174115" y="43561"/>
                  </a:lnTo>
                  <a:lnTo>
                    <a:pt x="1185418" y="44831"/>
                  </a:lnTo>
                  <a:lnTo>
                    <a:pt x="1194054" y="40005"/>
                  </a:lnTo>
                  <a:lnTo>
                    <a:pt x="1198245" y="42164"/>
                  </a:lnTo>
                  <a:lnTo>
                    <a:pt x="1216152" y="48006"/>
                  </a:lnTo>
                  <a:lnTo>
                    <a:pt x="1234821" y="49657"/>
                  </a:lnTo>
                  <a:lnTo>
                    <a:pt x="1253490" y="50673"/>
                  </a:lnTo>
                  <a:lnTo>
                    <a:pt x="1271397" y="54610"/>
                  </a:lnTo>
                  <a:lnTo>
                    <a:pt x="1310894" y="48006"/>
                  </a:lnTo>
                  <a:lnTo>
                    <a:pt x="1349756" y="40894"/>
                  </a:lnTo>
                  <a:lnTo>
                    <a:pt x="1371092" y="19050"/>
                  </a:lnTo>
                  <a:close/>
                </a:path>
                <a:path w="3315970" h="91439">
                  <a:moveTo>
                    <a:pt x="1666875" y="38735"/>
                  </a:moveTo>
                  <a:lnTo>
                    <a:pt x="1664716" y="32258"/>
                  </a:lnTo>
                  <a:lnTo>
                    <a:pt x="1661414" y="27686"/>
                  </a:lnTo>
                  <a:lnTo>
                    <a:pt x="1660779" y="26670"/>
                  </a:lnTo>
                  <a:lnTo>
                    <a:pt x="1657985" y="23368"/>
                  </a:lnTo>
                  <a:lnTo>
                    <a:pt x="1628648" y="10795"/>
                  </a:lnTo>
                  <a:lnTo>
                    <a:pt x="1628648" y="29591"/>
                  </a:lnTo>
                  <a:lnTo>
                    <a:pt x="1628648" y="39243"/>
                  </a:lnTo>
                  <a:lnTo>
                    <a:pt x="1624711" y="43053"/>
                  </a:lnTo>
                  <a:lnTo>
                    <a:pt x="1620901" y="50038"/>
                  </a:lnTo>
                  <a:lnTo>
                    <a:pt x="1615440" y="43688"/>
                  </a:lnTo>
                  <a:lnTo>
                    <a:pt x="1611122" y="40640"/>
                  </a:lnTo>
                  <a:lnTo>
                    <a:pt x="1609598" y="34417"/>
                  </a:lnTo>
                  <a:lnTo>
                    <a:pt x="1613408" y="29337"/>
                  </a:lnTo>
                  <a:lnTo>
                    <a:pt x="1622552" y="26670"/>
                  </a:lnTo>
                  <a:lnTo>
                    <a:pt x="1628648" y="29591"/>
                  </a:lnTo>
                  <a:lnTo>
                    <a:pt x="1628648" y="10795"/>
                  </a:lnTo>
                  <a:lnTo>
                    <a:pt x="1619758" y="6985"/>
                  </a:lnTo>
                  <a:lnTo>
                    <a:pt x="1600962" y="6096"/>
                  </a:lnTo>
                  <a:lnTo>
                    <a:pt x="1548892" y="15621"/>
                  </a:lnTo>
                  <a:lnTo>
                    <a:pt x="1540256" y="23368"/>
                  </a:lnTo>
                  <a:lnTo>
                    <a:pt x="1530223" y="23368"/>
                  </a:lnTo>
                  <a:lnTo>
                    <a:pt x="1519809" y="20701"/>
                  </a:lnTo>
                  <a:lnTo>
                    <a:pt x="1509903" y="20828"/>
                  </a:lnTo>
                  <a:lnTo>
                    <a:pt x="1508760" y="21209"/>
                  </a:lnTo>
                  <a:lnTo>
                    <a:pt x="1507363" y="21336"/>
                  </a:lnTo>
                  <a:lnTo>
                    <a:pt x="1504315" y="25146"/>
                  </a:lnTo>
                  <a:lnTo>
                    <a:pt x="1500124" y="28194"/>
                  </a:lnTo>
                  <a:lnTo>
                    <a:pt x="1499743" y="32258"/>
                  </a:lnTo>
                  <a:lnTo>
                    <a:pt x="1618234" y="63881"/>
                  </a:lnTo>
                  <a:lnTo>
                    <a:pt x="1628140" y="62611"/>
                  </a:lnTo>
                  <a:lnTo>
                    <a:pt x="1637284" y="60706"/>
                  </a:lnTo>
                  <a:lnTo>
                    <a:pt x="1645793" y="57404"/>
                  </a:lnTo>
                  <a:lnTo>
                    <a:pt x="1653540" y="52197"/>
                  </a:lnTo>
                  <a:lnTo>
                    <a:pt x="1655953" y="50038"/>
                  </a:lnTo>
                  <a:lnTo>
                    <a:pt x="1657350" y="48895"/>
                  </a:lnTo>
                  <a:lnTo>
                    <a:pt x="1665351" y="47117"/>
                  </a:lnTo>
                  <a:lnTo>
                    <a:pt x="1666875" y="38735"/>
                  </a:lnTo>
                  <a:close/>
                </a:path>
                <a:path w="3315970" h="91439">
                  <a:moveTo>
                    <a:pt x="1910842" y="42418"/>
                  </a:moveTo>
                  <a:lnTo>
                    <a:pt x="1909826" y="35306"/>
                  </a:lnTo>
                  <a:lnTo>
                    <a:pt x="1866519" y="17526"/>
                  </a:lnTo>
                  <a:lnTo>
                    <a:pt x="1855597" y="16637"/>
                  </a:lnTo>
                  <a:lnTo>
                    <a:pt x="1829435" y="15240"/>
                  </a:lnTo>
                  <a:lnTo>
                    <a:pt x="1797177" y="20828"/>
                  </a:lnTo>
                  <a:lnTo>
                    <a:pt x="1778762" y="25019"/>
                  </a:lnTo>
                  <a:lnTo>
                    <a:pt x="1761744" y="40259"/>
                  </a:lnTo>
                  <a:lnTo>
                    <a:pt x="1761998" y="48260"/>
                  </a:lnTo>
                  <a:lnTo>
                    <a:pt x="1786636" y="56134"/>
                  </a:lnTo>
                  <a:lnTo>
                    <a:pt x="1836420" y="69850"/>
                  </a:lnTo>
                  <a:lnTo>
                    <a:pt x="1837817" y="69596"/>
                  </a:lnTo>
                  <a:lnTo>
                    <a:pt x="1850898" y="62992"/>
                  </a:lnTo>
                  <a:lnTo>
                    <a:pt x="1856867" y="60579"/>
                  </a:lnTo>
                  <a:lnTo>
                    <a:pt x="1862455" y="59944"/>
                  </a:lnTo>
                  <a:lnTo>
                    <a:pt x="1869313" y="60706"/>
                  </a:lnTo>
                  <a:lnTo>
                    <a:pt x="1875917" y="61087"/>
                  </a:lnTo>
                  <a:lnTo>
                    <a:pt x="1882394" y="60452"/>
                  </a:lnTo>
                  <a:lnTo>
                    <a:pt x="1888871" y="58420"/>
                  </a:lnTo>
                  <a:lnTo>
                    <a:pt x="1892808" y="56642"/>
                  </a:lnTo>
                  <a:lnTo>
                    <a:pt x="1897888" y="56642"/>
                  </a:lnTo>
                  <a:lnTo>
                    <a:pt x="1901825" y="54737"/>
                  </a:lnTo>
                  <a:lnTo>
                    <a:pt x="1908175" y="49403"/>
                  </a:lnTo>
                  <a:lnTo>
                    <a:pt x="1910842" y="42418"/>
                  </a:lnTo>
                  <a:close/>
                </a:path>
                <a:path w="3315970" h="91439">
                  <a:moveTo>
                    <a:pt x="2215515" y="47244"/>
                  </a:moveTo>
                  <a:lnTo>
                    <a:pt x="2214118" y="44831"/>
                  </a:lnTo>
                  <a:lnTo>
                    <a:pt x="2204212" y="39370"/>
                  </a:lnTo>
                  <a:lnTo>
                    <a:pt x="2195322" y="35560"/>
                  </a:lnTo>
                  <a:lnTo>
                    <a:pt x="2186178" y="33528"/>
                  </a:lnTo>
                  <a:lnTo>
                    <a:pt x="2177415" y="34671"/>
                  </a:lnTo>
                  <a:lnTo>
                    <a:pt x="2163953" y="36957"/>
                  </a:lnTo>
                  <a:lnTo>
                    <a:pt x="2151380" y="36068"/>
                  </a:lnTo>
                  <a:lnTo>
                    <a:pt x="2140204" y="34671"/>
                  </a:lnTo>
                  <a:lnTo>
                    <a:pt x="2130806" y="35941"/>
                  </a:lnTo>
                  <a:lnTo>
                    <a:pt x="2107819" y="35433"/>
                  </a:lnTo>
                  <a:lnTo>
                    <a:pt x="2098421" y="35433"/>
                  </a:lnTo>
                  <a:lnTo>
                    <a:pt x="2073021" y="37592"/>
                  </a:lnTo>
                  <a:lnTo>
                    <a:pt x="2065528" y="40259"/>
                  </a:lnTo>
                  <a:lnTo>
                    <a:pt x="2060448" y="46609"/>
                  </a:lnTo>
                  <a:lnTo>
                    <a:pt x="2080641" y="54356"/>
                  </a:lnTo>
                  <a:lnTo>
                    <a:pt x="2092706" y="57785"/>
                  </a:lnTo>
                  <a:lnTo>
                    <a:pt x="2099183" y="57658"/>
                  </a:lnTo>
                  <a:lnTo>
                    <a:pt x="2112391" y="55372"/>
                  </a:lnTo>
                  <a:lnTo>
                    <a:pt x="2138299" y="50038"/>
                  </a:lnTo>
                  <a:lnTo>
                    <a:pt x="2141982" y="49784"/>
                  </a:lnTo>
                  <a:lnTo>
                    <a:pt x="2144649" y="50546"/>
                  </a:lnTo>
                  <a:lnTo>
                    <a:pt x="2162810" y="54610"/>
                  </a:lnTo>
                  <a:lnTo>
                    <a:pt x="2180082" y="56261"/>
                  </a:lnTo>
                  <a:lnTo>
                    <a:pt x="2196211" y="55626"/>
                  </a:lnTo>
                  <a:lnTo>
                    <a:pt x="2210943" y="52578"/>
                  </a:lnTo>
                  <a:lnTo>
                    <a:pt x="2212848" y="51943"/>
                  </a:lnTo>
                  <a:lnTo>
                    <a:pt x="2215007" y="50165"/>
                  </a:lnTo>
                  <a:lnTo>
                    <a:pt x="2215515" y="47244"/>
                  </a:lnTo>
                  <a:close/>
                </a:path>
                <a:path w="3315970" h="91439">
                  <a:moveTo>
                    <a:pt x="2480691" y="54737"/>
                  </a:moveTo>
                  <a:lnTo>
                    <a:pt x="2441702" y="27051"/>
                  </a:lnTo>
                  <a:lnTo>
                    <a:pt x="2422906" y="24384"/>
                  </a:lnTo>
                  <a:lnTo>
                    <a:pt x="2414397" y="25019"/>
                  </a:lnTo>
                  <a:lnTo>
                    <a:pt x="2406269" y="27559"/>
                  </a:lnTo>
                  <a:lnTo>
                    <a:pt x="2398395" y="30480"/>
                  </a:lnTo>
                  <a:lnTo>
                    <a:pt x="2390521" y="32385"/>
                  </a:lnTo>
                  <a:lnTo>
                    <a:pt x="2382520" y="32639"/>
                  </a:lnTo>
                  <a:lnTo>
                    <a:pt x="2374265" y="32385"/>
                  </a:lnTo>
                  <a:lnTo>
                    <a:pt x="2365883" y="32766"/>
                  </a:lnTo>
                  <a:lnTo>
                    <a:pt x="2357755" y="35052"/>
                  </a:lnTo>
                  <a:lnTo>
                    <a:pt x="2351786" y="37973"/>
                  </a:lnTo>
                  <a:lnTo>
                    <a:pt x="2345182" y="40259"/>
                  </a:lnTo>
                  <a:lnTo>
                    <a:pt x="2331974" y="47244"/>
                  </a:lnTo>
                  <a:lnTo>
                    <a:pt x="2331720" y="57023"/>
                  </a:lnTo>
                  <a:lnTo>
                    <a:pt x="2345182" y="63754"/>
                  </a:lnTo>
                  <a:lnTo>
                    <a:pt x="2412492" y="75819"/>
                  </a:lnTo>
                  <a:lnTo>
                    <a:pt x="2432177" y="75057"/>
                  </a:lnTo>
                  <a:lnTo>
                    <a:pt x="2469642" y="64897"/>
                  </a:lnTo>
                  <a:lnTo>
                    <a:pt x="2480691" y="54737"/>
                  </a:lnTo>
                  <a:close/>
                </a:path>
                <a:path w="3315970" h="91439">
                  <a:moveTo>
                    <a:pt x="2776728" y="49784"/>
                  </a:moveTo>
                  <a:lnTo>
                    <a:pt x="2727960" y="33909"/>
                  </a:lnTo>
                  <a:lnTo>
                    <a:pt x="2699893" y="33528"/>
                  </a:lnTo>
                  <a:lnTo>
                    <a:pt x="2671953" y="35941"/>
                  </a:lnTo>
                  <a:lnTo>
                    <a:pt x="2644267" y="41656"/>
                  </a:lnTo>
                  <a:lnTo>
                    <a:pt x="2638171" y="43307"/>
                  </a:lnTo>
                  <a:lnTo>
                    <a:pt x="2632964" y="48006"/>
                  </a:lnTo>
                  <a:lnTo>
                    <a:pt x="2621280" y="57531"/>
                  </a:lnTo>
                  <a:lnTo>
                    <a:pt x="2673985" y="73152"/>
                  </a:lnTo>
                  <a:lnTo>
                    <a:pt x="2720848" y="76200"/>
                  </a:lnTo>
                  <a:lnTo>
                    <a:pt x="2749169" y="71882"/>
                  </a:lnTo>
                  <a:lnTo>
                    <a:pt x="2776728" y="49784"/>
                  </a:lnTo>
                  <a:close/>
                </a:path>
                <a:path w="3315970" h="91439">
                  <a:moveTo>
                    <a:pt x="3315716" y="59055"/>
                  </a:moveTo>
                  <a:lnTo>
                    <a:pt x="3310890" y="52070"/>
                  </a:lnTo>
                  <a:lnTo>
                    <a:pt x="3308350" y="49403"/>
                  </a:lnTo>
                  <a:lnTo>
                    <a:pt x="3305175" y="46101"/>
                  </a:lnTo>
                  <a:lnTo>
                    <a:pt x="3304921" y="45720"/>
                  </a:lnTo>
                  <a:lnTo>
                    <a:pt x="3302889" y="43561"/>
                  </a:lnTo>
                  <a:lnTo>
                    <a:pt x="3293237" y="37719"/>
                  </a:lnTo>
                  <a:lnTo>
                    <a:pt x="3282061" y="34417"/>
                  </a:lnTo>
                  <a:lnTo>
                    <a:pt x="3269488" y="33528"/>
                  </a:lnTo>
                  <a:lnTo>
                    <a:pt x="3236976" y="34429"/>
                  </a:lnTo>
                  <a:lnTo>
                    <a:pt x="3236976" y="48387"/>
                  </a:lnTo>
                  <a:lnTo>
                    <a:pt x="3235325" y="48895"/>
                  </a:lnTo>
                  <a:lnTo>
                    <a:pt x="3233293" y="49403"/>
                  </a:lnTo>
                  <a:lnTo>
                    <a:pt x="3231007" y="49403"/>
                  </a:lnTo>
                  <a:lnTo>
                    <a:pt x="3230499" y="48006"/>
                  </a:lnTo>
                  <a:lnTo>
                    <a:pt x="3229991" y="47244"/>
                  </a:lnTo>
                  <a:lnTo>
                    <a:pt x="3233801" y="46228"/>
                  </a:lnTo>
                  <a:lnTo>
                    <a:pt x="3236010" y="46228"/>
                  </a:lnTo>
                  <a:lnTo>
                    <a:pt x="3236595" y="47625"/>
                  </a:lnTo>
                  <a:lnTo>
                    <a:pt x="3236976" y="48387"/>
                  </a:lnTo>
                  <a:lnTo>
                    <a:pt x="3236976" y="34429"/>
                  </a:lnTo>
                  <a:lnTo>
                    <a:pt x="3214497" y="35052"/>
                  </a:lnTo>
                  <a:lnTo>
                    <a:pt x="3188081" y="35179"/>
                  </a:lnTo>
                  <a:lnTo>
                    <a:pt x="3180461" y="36068"/>
                  </a:lnTo>
                  <a:lnTo>
                    <a:pt x="3173476" y="38227"/>
                  </a:lnTo>
                  <a:lnTo>
                    <a:pt x="3167126" y="42418"/>
                  </a:lnTo>
                  <a:lnTo>
                    <a:pt x="3163316" y="45593"/>
                  </a:lnTo>
                  <a:lnTo>
                    <a:pt x="3160141" y="45720"/>
                  </a:lnTo>
                  <a:lnTo>
                    <a:pt x="3151886" y="41275"/>
                  </a:lnTo>
                  <a:lnTo>
                    <a:pt x="3145790" y="41148"/>
                  </a:lnTo>
                  <a:lnTo>
                    <a:pt x="3137408" y="44450"/>
                  </a:lnTo>
                  <a:lnTo>
                    <a:pt x="3131185" y="48387"/>
                  </a:lnTo>
                  <a:lnTo>
                    <a:pt x="3130296" y="55245"/>
                  </a:lnTo>
                  <a:lnTo>
                    <a:pt x="3135757" y="60960"/>
                  </a:lnTo>
                  <a:lnTo>
                    <a:pt x="3174492" y="73152"/>
                  </a:lnTo>
                  <a:lnTo>
                    <a:pt x="3265805" y="90932"/>
                  </a:lnTo>
                  <a:lnTo>
                    <a:pt x="3287649" y="86487"/>
                  </a:lnTo>
                  <a:lnTo>
                    <a:pt x="3295142" y="84455"/>
                  </a:lnTo>
                  <a:lnTo>
                    <a:pt x="3303778" y="81407"/>
                  </a:lnTo>
                  <a:lnTo>
                    <a:pt x="3303651" y="73152"/>
                  </a:lnTo>
                  <a:lnTo>
                    <a:pt x="3305556" y="64516"/>
                  </a:lnTo>
                  <a:lnTo>
                    <a:pt x="3307334" y="62357"/>
                  </a:lnTo>
                  <a:lnTo>
                    <a:pt x="3315716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51" y="5693663"/>
              <a:ext cx="4248912" cy="11643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008" y="432816"/>
              <a:ext cx="4544568" cy="621182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127" y="640080"/>
              <a:ext cx="4093464" cy="573024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6249415" y="3451351"/>
            <a:ext cx="3726815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72565" algn="l"/>
              </a:tabLst>
            </a:pPr>
            <a:r>
              <a:rPr dirty="0" sz="3200" spc="204">
                <a:solidFill>
                  <a:srgbClr val="402B2B"/>
                </a:solidFill>
                <a:latin typeface="Cambria"/>
                <a:cs typeface="Cambria"/>
              </a:rPr>
              <a:t>BRAIN</a:t>
            </a:r>
            <a:r>
              <a:rPr dirty="0" sz="3200">
                <a:solidFill>
                  <a:srgbClr val="402B2B"/>
                </a:solidFill>
                <a:latin typeface="Cambria"/>
                <a:cs typeface="Cambria"/>
              </a:rPr>
              <a:t>	</a:t>
            </a:r>
            <a:r>
              <a:rPr dirty="0" sz="3200" spc="-270">
                <a:solidFill>
                  <a:srgbClr val="402B2B"/>
                </a:solidFill>
                <a:latin typeface="Cambria"/>
                <a:cs typeface="Cambria"/>
              </a:rPr>
              <a:t>-</a:t>
            </a:r>
            <a:r>
              <a:rPr dirty="0" sz="3200" spc="-160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3200" spc="95">
                <a:solidFill>
                  <a:srgbClr val="402B2B"/>
                </a:solidFill>
                <a:latin typeface="Cambria"/>
                <a:cs typeface="Cambria"/>
              </a:rPr>
              <a:t>STORMING</a:t>
            </a:r>
            <a:endParaRPr sz="3200">
              <a:latin typeface="Cambria"/>
              <a:cs typeface="Cambri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638800" y="1508760"/>
            <a:ext cx="4687824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77795" y="888491"/>
            <a:ext cx="2822575" cy="618490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4145" rIns="0" bIns="0" rtlCol="0" vert="horz">
            <a:spAutoFit/>
          </a:bodyPr>
          <a:lstStyle/>
          <a:p>
            <a:pPr algn="ctr" marL="61594">
              <a:lnSpc>
                <a:spcPct val="100000"/>
              </a:lnSpc>
              <a:spcBef>
                <a:spcPts val="1135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Recycling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77795" y="1991867"/>
            <a:ext cx="2822575" cy="619125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5415" rIns="0" bIns="0" rtlCol="0" vert="horz">
            <a:spAutoFit/>
          </a:bodyPr>
          <a:lstStyle/>
          <a:p>
            <a:pPr marL="933450">
              <a:lnSpc>
                <a:spcPct val="100000"/>
              </a:lnSpc>
              <a:spcBef>
                <a:spcPts val="1145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Upcycling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159507" y="5180076"/>
            <a:ext cx="2822575" cy="619125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5415" rIns="0" bIns="0" rtlCol="0" vert="horz">
            <a:spAutoFit/>
          </a:bodyPr>
          <a:lstStyle/>
          <a:p>
            <a:pPr marL="254635">
              <a:lnSpc>
                <a:spcPct val="100000"/>
              </a:lnSpc>
              <a:spcBef>
                <a:spcPts val="1145"/>
              </a:spcBef>
            </a:pP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800" spc="-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reduction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initiatives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177795" y="3015995"/>
            <a:ext cx="2822575" cy="622300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7320" rIns="0" bIns="0" rtlCol="0" vert="horz">
            <a:spAutoFit/>
          </a:bodyPr>
          <a:lstStyle/>
          <a:p>
            <a:pPr marL="890905">
              <a:lnSpc>
                <a:spcPct val="100000"/>
              </a:lnSpc>
              <a:spcBef>
                <a:spcPts val="1160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Composting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77795" y="4119371"/>
            <a:ext cx="2834640" cy="619125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646430">
              <a:lnSpc>
                <a:spcPct val="100000"/>
              </a:lnSpc>
              <a:spcBef>
                <a:spcPts val="1150"/>
              </a:spcBef>
            </a:pP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segregation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33843" y="867155"/>
            <a:ext cx="2822575" cy="622300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4780" rIns="0" bIns="0" rtlCol="0" vert="horz">
            <a:spAutoFit/>
          </a:bodyPr>
          <a:lstStyle/>
          <a:p>
            <a:pPr marL="948055">
              <a:lnSpc>
                <a:spcPct val="100000"/>
              </a:lnSpc>
              <a:spcBef>
                <a:spcPts val="114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Zero</a:t>
            </a:r>
            <a:r>
              <a:rPr dirty="0" sz="18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33843" y="1973579"/>
            <a:ext cx="2822575" cy="619125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2240" rIns="0" bIns="0" rtlCol="0" vert="horz">
            <a:spAutoFit/>
          </a:bodyPr>
          <a:lstStyle/>
          <a:p>
            <a:pPr marL="667385">
              <a:lnSpc>
                <a:spcPct val="100000"/>
              </a:lnSpc>
              <a:spcBef>
                <a:spcPts val="1120"/>
              </a:spcBef>
            </a:pP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118604" y="5155691"/>
            <a:ext cx="2822575" cy="622300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8590" rIns="0" bIns="0" rtlCol="0" vert="horz">
            <a:spAutoFit/>
          </a:bodyPr>
          <a:lstStyle/>
          <a:p>
            <a:pPr marL="647700">
              <a:lnSpc>
                <a:spcPct val="100000"/>
              </a:lnSpc>
              <a:spcBef>
                <a:spcPts val="1170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Carbon</a:t>
            </a:r>
            <a:r>
              <a:rPr dirty="0" sz="1800" spc="-1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footprint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133843" y="2997707"/>
            <a:ext cx="2822575" cy="619125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4780" rIns="0" bIns="0" rtlCol="0" vert="horz">
            <a:spAutoFit/>
          </a:bodyPr>
          <a:lstStyle/>
          <a:p>
            <a:pPr marL="640080">
              <a:lnSpc>
                <a:spcPct val="100000"/>
              </a:lnSpc>
              <a:spcBef>
                <a:spcPts val="1140"/>
              </a:spcBef>
            </a:pP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Renewable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33843" y="4098035"/>
            <a:ext cx="2834640" cy="622300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7320" rIns="0" bIns="0" rtlCol="0" vert="horz">
            <a:spAutoFit/>
          </a:bodyPr>
          <a:lstStyle/>
          <a:p>
            <a:pPr marL="890269">
              <a:lnSpc>
                <a:spcPct val="100000"/>
              </a:lnSpc>
              <a:spcBef>
                <a:spcPts val="1160"/>
              </a:spcBef>
            </a:pP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Solar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4678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402B2B"/>
                </a:solidFill>
              </a:rPr>
              <a:t>KEYWORDS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77795" y="888491"/>
            <a:ext cx="2822575" cy="618490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4145" rIns="0" bIns="0" rtlCol="0" vert="horz">
            <a:spAutoFit/>
          </a:bodyPr>
          <a:lstStyle/>
          <a:p>
            <a:pPr marL="834390">
              <a:lnSpc>
                <a:spcPct val="100000"/>
              </a:lnSpc>
              <a:spcBef>
                <a:spcPts val="1135"/>
              </a:spcBef>
            </a:pP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Digital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detox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77795" y="1991867"/>
            <a:ext cx="2822575" cy="619125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5415" rIns="0" bIns="0" rtlCol="0" vert="horz">
            <a:spAutoFit/>
          </a:bodyPr>
          <a:lstStyle/>
          <a:p>
            <a:pPr marL="509270">
              <a:lnSpc>
                <a:spcPct val="100000"/>
              </a:lnSpc>
              <a:spcBef>
                <a:spcPts val="1145"/>
              </a:spcBef>
            </a:pP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Community</a:t>
            </a: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gardens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159507" y="5180076"/>
            <a:ext cx="2822575" cy="619125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5415" rIns="0" bIns="0" rtlCol="0" vert="horz">
            <a:spAutoFit/>
          </a:bodyPr>
          <a:lstStyle/>
          <a:p>
            <a:pPr marL="617855">
              <a:lnSpc>
                <a:spcPct val="100000"/>
              </a:lnSpc>
              <a:spcBef>
                <a:spcPts val="1145"/>
              </a:spcBef>
            </a:pPr>
            <a:r>
              <a:rPr dirty="0" sz="1800" spc="-95">
                <a:solidFill>
                  <a:srgbClr val="FFFFFF"/>
                </a:solidFill>
                <a:latin typeface="Times New Roman"/>
                <a:cs typeface="Times New Roman"/>
              </a:rPr>
              <a:t>Low-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flow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fixtures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177795" y="3015995"/>
            <a:ext cx="2822575" cy="622300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7320" rIns="0" bIns="0" rtlCol="0" vert="horz">
            <a:spAutoFit/>
          </a:bodyPr>
          <a:lstStyle/>
          <a:p>
            <a:pPr marL="551815">
              <a:lnSpc>
                <a:spcPct val="100000"/>
              </a:lnSpc>
              <a:spcBef>
                <a:spcPts val="1160"/>
              </a:spcBef>
            </a:pP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Water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conservation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77795" y="4119371"/>
            <a:ext cx="2834640" cy="619125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582295">
              <a:lnSpc>
                <a:spcPct val="100000"/>
              </a:lnSpc>
              <a:spcBef>
                <a:spcPts val="1150"/>
              </a:spcBef>
            </a:pP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Greywater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systems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33843" y="867155"/>
            <a:ext cx="2822575" cy="622300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4780" rIns="0" bIns="0" rtlCol="0" vert="horz">
            <a:spAutoFit/>
          </a:bodyPr>
          <a:lstStyle/>
          <a:p>
            <a:pPr marL="743585">
              <a:lnSpc>
                <a:spcPct val="100000"/>
              </a:lnSpc>
              <a:spcBef>
                <a:spcPts val="114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Green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cleaning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33843" y="1973579"/>
            <a:ext cx="2822575" cy="619125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2240" rIns="0" bIns="0" rtlCol="0" vert="horz">
            <a:spAutoFit/>
          </a:bodyPr>
          <a:lstStyle/>
          <a:p>
            <a:pPr marL="628015">
              <a:lnSpc>
                <a:spcPct val="100000"/>
              </a:lnSpc>
              <a:spcBef>
                <a:spcPts val="1120"/>
              </a:spcBef>
            </a:pP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Traffic</a:t>
            </a:r>
            <a:r>
              <a:rPr dirty="0" sz="18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Prediction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118604" y="5155691"/>
            <a:ext cx="2822575" cy="622300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8590" rIns="0" bIns="0" rtlCol="0" vert="horz">
            <a:spAutoFit/>
          </a:bodyPr>
          <a:lstStyle/>
          <a:p>
            <a:pPr marL="531495">
              <a:lnSpc>
                <a:spcPct val="100000"/>
              </a:lnSpc>
              <a:spcBef>
                <a:spcPts val="117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Green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certifications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133843" y="2997707"/>
            <a:ext cx="2822575" cy="619125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4780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14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Eco-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friendly</a:t>
            </a:r>
            <a:r>
              <a:rPr dirty="0" sz="18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amenities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33843" y="4098035"/>
            <a:ext cx="2834640" cy="622300"/>
          </a:xfrm>
          <a:prstGeom prst="rect">
            <a:avLst/>
          </a:prstGeom>
          <a:solidFill>
            <a:srgbClr val="511E17"/>
          </a:solidFill>
          <a:ln w="15240">
            <a:solidFill>
              <a:srgbClr val="343C09"/>
            </a:solidFill>
          </a:ln>
        </p:spPr>
        <p:txBody>
          <a:bodyPr wrap="square" lIns="0" tIns="147320" rIns="0" bIns="0" rtlCol="0" vert="horz">
            <a:spAutoFit/>
          </a:bodyPr>
          <a:lstStyle/>
          <a:p>
            <a:pPr marL="365760">
              <a:lnSpc>
                <a:spcPct val="100000"/>
              </a:lnSpc>
              <a:spcBef>
                <a:spcPts val="1160"/>
              </a:spcBef>
            </a:pP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Biodegradable</a:t>
            </a: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products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5404" rIns="0" bIns="0" rtlCol="0" vert="horz">
            <a:spAutoFit/>
          </a:bodyPr>
          <a:lstStyle/>
          <a:p>
            <a:pPr marL="85471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402B2B"/>
                </a:solidFill>
              </a:rPr>
              <a:t>KEYWORDS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0"/>
            <a:ext cx="12204700" cy="6858000"/>
            <a:chOff x="-6350" y="0"/>
            <a:chExt cx="122047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44423"/>
              <a:ext cx="12192000" cy="622300"/>
            </a:xfrm>
            <a:custGeom>
              <a:avLst/>
              <a:gdLst/>
              <a:ahLst/>
              <a:cxnLst/>
              <a:rect l="l" t="t" r="r" b="b"/>
              <a:pathLst>
                <a:path w="12192000" h="622300">
                  <a:moveTo>
                    <a:pt x="12192000" y="0"/>
                  </a:moveTo>
                  <a:lnTo>
                    <a:pt x="4876800" y="0"/>
                  </a:lnTo>
                  <a:lnTo>
                    <a:pt x="0" y="0"/>
                  </a:lnTo>
                  <a:lnTo>
                    <a:pt x="0" y="621792"/>
                  </a:lnTo>
                  <a:lnTo>
                    <a:pt x="4876800" y="621792"/>
                  </a:lnTo>
                  <a:lnTo>
                    <a:pt x="12192000" y="62179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92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38327"/>
              <a:ext cx="12192000" cy="668020"/>
            </a:xfrm>
            <a:custGeom>
              <a:avLst/>
              <a:gdLst/>
              <a:ahLst/>
              <a:cxnLst/>
              <a:rect l="l" t="t" r="r" b="b"/>
              <a:pathLst>
                <a:path w="12192000" h="668019">
                  <a:moveTo>
                    <a:pt x="2438400" y="0"/>
                  </a:moveTo>
                  <a:lnTo>
                    <a:pt x="2438400" y="667512"/>
                  </a:lnTo>
                </a:path>
                <a:path w="12192000" h="668019">
                  <a:moveTo>
                    <a:pt x="4876800" y="0"/>
                  </a:moveTo>
                  <a:lnTo>
                    <a:pt x="4876800" y="667512"/>
                  </a:lnTo>
                </a:path>
                <a:path w="12192000" h="668019">
                  <a:moveTo>
                    <a:pt x="7315200" y="0"/>
                  </a:moveTo>
                  <a:lnTo>
                    <a:pt x="7315200" y="667512"/>
                  </a:lnTo>
                </a:path>
                <a:path w="12192000" h="668019">
                  <a:moveTo>
                    <a:pt x="9753600" y="0"/>
                  </a:moveTo>
                  <a:lnTo>
                    <a:pt x="9753600" y="667512"/>
                  </a:lnTo>
                </a:path>
                <a:path w="12192000" h="668019">
                  <a:moveTo>
                    <a:pt x="0" y="0"/>
                  </a:moveTo>
                  <a:lnTo>
                    <a:pt x="0" y="667512"/>
                  </a:lnTo>
                </a:path>
                <a:path w="12192000" h="668019">
                  <a:moveTo>
                    <a:pt x="12192000" y="0"/>
                  </a:moveTo>
                  <a:lnTo>
                    <a:pt x="12192000" y="667512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338289"/>
              <a:ext cx="12192000" cy="668020"/>
            </a:xfrm>
            <a:custGeom>
              <a:avLst/>
              <a:gdLst/>
              <a:ahLst/>
              <a:cxnLst/>
              <a:rect l="l" t="t" r="r" b="b"/>
              <a:pathLst>
                <a:path w="12192000" h="668019">
                  <a:moveTo>
                    <a:pt x="12192000" y="629335"/>
                  </a:moveTo>
                  <a:lnTo>
                    <a:pt x="0" y="629335"/>
                  </a:lnTo>
                  <a:lnTo>
                    <a:pt x="0" y="667550"/>
                  </a:lnTo>
                  <a:lnTo>
                    <a:pt x="12192000" y="667550"/>
                  </a:lnTo>
                  <a:lnTo>
                    <a:pt x="12192000" y="629335"/>
                  </a:lnTo>
                  <a:close/>
                </a:path>
                <a:path w="12192000" h="668019">
                  <a:moveTo>
                    <a:pt x="12192000" y="0"/>
                  </a:moveTo>
                  <a:lnTo>
                    <a:pt x="0" y="0"/>
                  </a:lnTo>
                  <a:lnTo>
                    <a:pt x="0" y="12738"/>
                  </a:lnTo>
                  <a:lnTo>
                    <a:pt x="12192000" y="1273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0504" y="362203"/>
            <a:ext cx="181673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620136" y="362203"/>
            <a:ext cx="20516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0" marR="5080" indent="-15938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r>
              <a:rPr dirty="0" sz="1800" spc="-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Renewable</a:t>
            </a:r>
            <a:r>
              <a:rPr dirty="0" sz="18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175630" y="362203"/>
            <a:ext cx="18313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Water</a:t>
            </a: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Conservation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553706" y="362203"/>
            <a:ext cx="195198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Sustainable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Practices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836022" y="367411"/>
            <a:ext cx="223837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Community</a:t>
            </a:r>
            <a:r>
              <a:rPr dirty="0" sz="14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14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Environmental</a:t>
            </a:r>
            <a:endParaRPr sz="1400">
              <a:latin typeface="Times New Roman"/>
              <a:cs typeface="Times New Roman"/>
            </a:endParaRPr>
          </a:p>
          <a:p>
            <a:pPr algn="ctr" marL="1524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Times New Roman"/>
                <a:cs typeface="Times New Roman"/>
              </a:rPr>
              <a:t>Engagement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8392" y="1155191"/>
            <a:ext cx="2188845" cy="633730"/>
            <a:chOff x="88392" y="1155191"/>
            <a:chExt cx="2188845" cy="633730"/>
          </a:xfrm>
        </p:grpSpPr>
        <p:sp>
          <p:nvSpPr>
            <p:cNvPr id="13" name="object 13" descr=""/>
            <p:cNvSpPr/>
            <p:nvPr/>
          </p:nvSpPr>
          <p:spPr>
            <a:xfrm>
              <a:off x="94488" y="1161287"/>
              <a:ext cx="2173605" cy="618490"/>
            </a:xfrm>
            <a:custGeom>
              <a:avLst/>
              <a:gdLst/>
              <a:ahLst/>
              <a:cxnLst/>
              <a:rect l="l" t="t" r="r" b="b"/>
              <a:pathLst>
                <a:path w="2173605" h="618489">
                  <a:moveTo>
                    <a:pt x="2173224" y="0"/>
                  </a:moveTo>
                  <a:lnTo>
                    <a:pt x="0" y="0"/>
                  </a:lnTo>
                  <a:lnTo>
                    <a:pt x="0" y="618363"/>
                  </a:lnTo>
                  <a:lnTo>
                    <a:pt x="2173224" y="618363"/>
                  </a:lnTo>
                  <a:lnTo>
                    <a:pt x="2173224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6012" y="1162811"/>
              <a:ext cx="2173605" cy="618490"/>
            </a:xfrm>
            <a:custGeom>
              <a:avLst/>
              <a:gdLst/>
              <a:ahLst/>
              <a:cxnLst/>
              <a:rect l="l" t="t" r="r" b="b"/>
              <a:pathLst>
                <a:path w="2173605" h="618489">
                  <a:moveTo>
                    <a:pt x="0" y="618363"/>
                  </a:moveTo>
                  <a:lnTo>
                    <a:pt x="2173224" y="618363"/>
                  </a:lnTo>
                  <a:lnTo>
                    <a:pt x="2173224" y="0"/>
                  </a:lnTo>
                  <a:lnTo>
                    <a:pt x="0" y="0"/>
                  </a:lnTo>
                  <a:lnTo>
                    <a:pt x="0" y="618363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76427" y="1293952"/>
            <a:ext cx="87439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Recycling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88392" y="2258567"/>
            <a:ext cx="2188845" cy="633730"/>
            <a:chOff x="88392" y="2258567"/>
            <a:chExt cx="2188845" cy="633730"/>
          </a:xfrm>
        </p:grpSpPr>
        <p:sp>
          <p:nvSpPr>
            <p:cNvPr id="17" name="object 17" descr=""/>
            <p:cNvSpPr/>
            <p:nvPr/>
          </p:nvSpPr>
          <p:spPr>
            <a:xfrm>
              <a:off x="94488" y="2264663"/>
              <a:ext cx="2173605" cy="618490"/>
            </a:xfrm>
            <a:custGeom>
              <a:avLst/>
              <a:gdLst/>
              <a:ahLst/>
              <a:cxnLst/>
              <a:rect l="l" t="t" r="r" b="b"/>
              <a:pathLst>
                <a:path w="2173605" h="618489">
                  <a:moveTo>
                    <a:pt x="2173224" y="0"/>
                  </a:moveTo>
                  <a:lnTo>
                    <a:pt x="0" y="0"/>
                  </a:lnTo>
                  <a:lnTo>
                    <a:pt x="0" y="618363"/>
                  </a:lnTo>
                  <a:lnTo>
                    <a:pt x="2173224" y="618363"/>
                  </a:lnTo>
                  <a:lnTo>
                    <a:pt x="2173224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6012" y="2266187"/>
              <a:ext cx="2173605" cy="618490"/>
            </a:xfrm>
            <a:custGeom>
              <a:avLst/>
              <a:gdLst/>
              <a:ahLst/>
              <a:cxnLst/>
              <a:rect l="l" t="t" r="r" b="b"/>
              <a:pathLst>
                <a:path w="2173605" h="618489">
                  <a:moveTo>
                    <a:pt x="0" y="618363"/>
                  </a:moveTo>
                  <a:lnTo>
                    <a:pt x="2173224" y="618363"/>
                  </a:lnTo>
                  <a:lnTo>
                    <a:pt x="2173224" y="0"/>
                  </a:lnTo>
                  <a:lnTo>
                    <a:pt x="0" y="0"/>
                  </a:lnTo>
                  <a:lnTo>
                    <a:pt x="0" y="618363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19455" y="2398903"/>
            <a:ext cx="1118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Composting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76200" y="5443728"/>
            <a:ext cx="2188210" cy="636905"/>
            <a:chOff x="76200" y="5443728"/>
            <a:chExt cx="2188210" cy="636905"/>
          </a:xfrm>
        </p:grpSpPr>
        <p:sp>
          <p:nvSpPr>
            <p:cNvPr id="21" name="object 21" descr=""/>
            <p:cNvSpPr/>
            <p:nvPr/>
          </p:nvSpPr>
          <p:spPr>
            <a:xfrm>
              <a:off x="82295" y="5449824"/>
              <a:ext cx="2172970" cy="621665"/>
            </a:xfrm>
            <a:custGeom>
              <a:avLst/>
              <a:gdLst/>
              <a:ahLst/>
              <a:cxnLst/>
              <a:rect l="l" t="t" r="r" b="b"/>
              <a:pathLst>
                <a:path w="2172970" h="621664">
                  <a:moveTo>
                    <a:pt x="2172843" y="0"/>
                  </a:moveTo>
                  <a:lnTo>
                    <a:pt x="0" y="0"/>
                  </a:lnTo>
                  <a:lnTo>
                    <a:pt x="0" y="621410"/>
                  </a:lnTo>
                  <a:lnTo>
                    <a:pt x="2172843" y="621410"/>
                  </a:lnTo>
                  <a:lnTo>
                    <a:pt x="2172843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3820" y="5451348"/>
              <a:ext cx="2172970" cy="621665"/>
            </a:xfrm>
            <a:custGeom>
              <a:avLst/>
              <a:gdLst/>
              <a:ahLst/>
              <a:cxnLst/>
              <a:rect l="l" t="t" r="r" b="b"/>
              <a:pathLst>
                <a:path w="2172970" h="621664">
                  <a:moveTo>
                    <a:pt x="0" y="621410"/>
                  </a:moveTo>
                  <a:lnTo>
                    <a:pt x="2172843" y="621410"/>
                  </a:lnTo>
                  <a:lnTo>
                    <a:pt x="2172843" y="0"/>
                  </a:lnTo>
                  <a:lnTo>
                    <a:pt x="0" y="0"/>
                  </a:lnTo>
                  <a:lnTo>
                    <a:pt x="0" y="621410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62736" y="5587085"/>
            <a:ext cx="10077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Zero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88392" y="3282696"/>
            <a:ext cx="2188845" cy="636905"/>
            <a:chOff x="88392" y="3282696"/>
            <a:chExt cx="2188845" cy="636905"/>
          </a:xfrm>
        </p:grpSpPr>
        <p:sp>
          <p:nvSpPr>
            <p:cNvPr id="25" name="object 25" descr=""/>
            <p:cNvSpPr/>
            <p:nvPr/>
          </p:nvSpPr>
          <p:spPr>
            <a:xfrm>
              <a:off x="94488" y="3288792"/>
              <a:ext cx="2173605" cy="621665"/>
            </a:xfrm>
            <a:custGeom>
              <a:avLst/>
              <a:gdLst/>
              <a:ahLst/>
              <a:cxnLst/>
              <a:rect l="l" t="t" r="r" b="b"/>
              <a:pathLst>
                <a:path w="2173605" h="621664">
                  <a:moveTo>
                    <a:pt x="2173224" y="0"/>
                  </a:moveTo>
                  <a:lnTo>
                    <a:pt x="0" y="0"/>
                  </a:lnTo>
                  <a:lnTo>
                    <a:pt x="0" y="621665"/>
                  </a:lnTo>
                  <a:lnTo>
                    <a:pt x="2173224" y="621665"/>
                  </a:lnTo>
                  <a:lnTo>
                    <a:pt x="2173224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6012" y="3290316"/>
              <a:ext cx="2173605" cy="621665"/>
            </a:xfrm>
            <a:custGeom>
              <a:avLst/>
              <a:gdLst/>
              <a:ahLst/>
              <a:cxnLst/>
              <a:rect l="l" t="t" r="r" b="b"/>
              <a:pathLst>
                <a:path w="2173605" h="621664">
                  <a:moveTo>
                    <a:pt x="0" y="621665"/>
                  </a:moveTo>
                  <a:lnTo>
                    <a:pt x="2173224" y="621665"/>
                  </a:lnTo>
                  <a:lnTo>
                    <a:pt x="2173224" y="0"/>
                  </a:lnTo>
                  <a:lnTo>
                    <a:pt x="0" y="0"/>
                  </a:lnTo>
                  <a:lnTo>
                    <a:pt x="0" y="621665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71043" y="3425444"/>
            <a:ext cx="1621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8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segregation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88392" y="4386071"/>
            <a:ext cx="2197735" cy="633730"/>
            <a:chOff x="88392" y="4386071"/>
            <a:chExt cx="2197735" cy="633730"/>
          </a:xfrm>
        </p:grpSpPr>
        <p:sp>
          <p:nvSpPr>
            <p:cNvPr id="29" name="object 29" descr=""/>
            <p:cNvSpPr/>
            <p:nvPr/>
          </p:nvSpPr>
          <p:spPr>
            <a:xfrm>
              <a:off x="94488" y="4392167"/>
              <a:ext cx="2182495" cy="618490"/>
            </a:xfrm>
            <a:custGeom>
              <a:avLst/>
              <a:gdLst/>
              <a:ahLst/>
              <a:cxnLst/>
              <a:rect l="l" t="t" r="r" b="b"/>
              <a:pathLst>
                <a:path w="2182495" h="618489">
                  <a:moveTo>
                    <a:pt x="2181987" y="0"/>
                  </a:moveTo>
                  <a:lnTo>
                    <a:pt x="0" y="0"/>
                  </a:lnTo>
                  <a:lnTo>
                    <a:pt x="0" y="618362"/>
                  </a:lnTo>
                  <a:lnTo>
                    <a:pt x="2181987" y="618362"/>
                  </a:lnTo>
                  <a:lnTo>
                    <a:pt x="2181987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6012" y="4393691"/>
              <a:ext cx="2182495" cy="618490"/>
            </a:xfrm>
            <a:custGeom>
              <a:avLst/>
              <a:gdLst/>
              <a:ahLst/>
              <a:cxnLst/>
              <a:rect l="l" t="t" r="r" b="b"/>
              <a:pathLst>
                <a:path w="2182495" h="618489">
                  <a:moveTo>
                    <a:pt x="0" y="618362"/>
                  </a:moveTo>
                  <a:lnTo>
                    <a:pt x="2181987" y="618362"/>
                  </a:lnTo>
                  <a:lnTo>
                    <a:pt x="2181987" y="0"/>
                  </a:lnTo>
                  <a:lnTo>
                    <a:pt x="0" y="0"/>
                  </a:lnTo>
                  <a:lnTo>
                    <a:pt x="0" y="618362"/>
                  </a:lnTo>
                  <a:close/>
                </a:path>
              </a:pathLst>
            </a:custGeom>
            <a:ln w="15239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458520" y="4389831"/>
            <a:ext cx="146494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reduction initiatives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2575560" y="1143000"/>
            <a:ext cx="2191385" cy="636905"/>
            <a:chOff x="2575560" y="1143000"/>
            <a:chExt cx="2191385" cy="636905"/>
          </a:xfrm>
        </p:grpSpPr>
        <p:sp>
          <p:nvSpPr>
            <p:cNvPr id="33" name="object 33" descr=""/>
            <p:cNvSpPr/>
            <p:nvPr/>
          </p:nvSpPr>
          <p:spPr>
            <a:xfrm>
              <a:off x="2581656" y="1149095"/>
              <a:ext cx="2176145" cy="621665"/>
            </a:xfrm>
            <a:custGeom>
              <a:avLst/>
              <a:gdLst/>
              <a:ahLst/>
              <a:cxnLst/>
              <a:rect l="l" t="t" r="r" b="b"/>
              <a:pathLst>
                <a:path w="2176145" h="621664">
                  <a:moveTo>
                    <a:pt x="2175891" y="0"/>
                  </a:moveTo>
                  <a:lnTo>
                    <a:pt x="0" y="0"/>
                  </a:lnTo>
                  <a:lnTo>
                    <a:pt x="0" y="621664"/>
                  </a:lnTo>
                  <a:lnTo>
                    <a:pt x="2175891" y="621664"/>
                  </a:lnTo>
                  <a:lnTo>
                    <a:pt x="2175891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583180" y="1150620"/>
              <a:ext cx="2176145" cy="621665"/>
            </a:xfrm>
            <a:custGeom>
              <a:avLst/>
              <a:gdLst/>
              <a:ahLst/>
              <a:cxnLst/>
              <a:rect l="l" t="t" r="r" b="b"/>
              <a:pathLst>
                <a:path w="2176145" h="621664">
                  <a:moveTo>
                    <a:pt x="0" y="621664"/>
                  </a:moveTo>
                  <a:lnTo>
                    <a:pt x="2175891" y="621664"/>
                  </a:lnTo>
                  <a:lnTo>
                    <a:pt x="2175891" y="0"/>
                  </a:lnTo>
                  <a:lnTo>
                    <a:pt x="0" y="0"/>
                  </a:lnTo>
                  <a:lnTo>
                    <a:pt x="0" y="621664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2887217" y="1283919"/>
            <a:ext cx="15728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2575560" y="2246376"/>
            <a:ext cx="2191385" cy="636905"/>
            <a:chOff x="2575560" y="2246376"/>
            <a:chExt cx="2191385" cy="636905"/>
          </a:xfrm>
        </p:grpSpPr>
        <p:sp>
          <p:nvSpPr>
            <p:cNvPr id="37" name="object 37" descr=""/>
            <p:cNvSpPr/>
            <p:nvPr/>
          </p:nvSpPr>
          <p:spPr>
            <a:xfrm>
              <a:off x="2581656" y="2252472"/>
              <a:ext cx="2176145" cy="621665"/>
            </a:xfrm>
            <a:custGeom>
              <a:avLst/>
              <a:gdLst/>
              <a:ahLst/>
              <a:cxnLst/>
              <a:rect l="l" t="t" r="r" b="b"/>
              <a:pathLst>
                <a:path w="2176145" h="621664">
                  <a:moveTo>
                    <a:pt x="2175891" y="0"/>
                  </a:moveTo>
                  <a:lnTo>
                    <a:pt x="0" y="0"/>
                  </a:lnTo>
                  <a:lnTo>
                    <a:pt x="0" y="621664"/>
                  </a:lnTo>
                  <a:lnTo>
                    <a:pt x="2175891" y="621664"/>
                  </a:lnTo>
                  <a:lnTo>
                    <a:pt x="2175891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583180" y="2253996"/>
              <a:ext cx="2176145" cy="621665"/>
            </a:xfrm>
            <a:custGeom>
              <a:avLst/>
              <a:gdLst/>
              <a:ahLst/>
              <a:cxnLst/>
              <a:rect l="l" t="t" r="r" b="b"/>
              <a:pathLst>
                <a:path w="2176145" h="621664">
                  <a:moveTo>
                    <a:pt x="0" y="621664"/>
                  </a:moveTo>
                  <a:lnTo>
                    <a:pt x="2175891" y="621664"/>
                  </a:lnTo>
                  <a:lnTo>
                    <a:pt x="2175891" y="0"/>
                  </a:lnTo>
                  <a:lnTo>
                    <a:pt x="0" y="0"/>
                  </a:lnTo>
                  <a:lnTo>
                    <a:pt x="0" y="621664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2859785" y="2388870"/>
            <a:ext cx="1630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Renewable</a:t>
            </a: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energy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2575560" y="3273552"/>
            <a:ext cx="2191385" cy="636905"/>
            <a:chOff x="2575560" y="3273552"/>
            <a:chExt cx="2191385" cy="636905"/>
          </a:xfrm>
        </p:grpSpPr>
        <p:sp>
          <p:nvSpPr>
            <p:cNvPr id="41" name="object 41" descr=""/>
            <p:cNvSpPr/>
            <p:nvPr/>
          </p:nvSpPr>
          <p:spPr>
            <a:xfrm>
              <a:off x="2581656" y="3279648"/>
              <a:ext cx="2176145" cy="621665"/>
            </a:xfrm>
            <a:custGeom>
              <a:avLst/>
              <a:gdLst/>
              <a:ahLst/>
              <a:cxnLst/>
              <a:rect l="l" t="t" r="r" b="b"/>
              <a:pathLst>
                <a:path w="2176145" h="621664">
                  <a:moveTo>
                    <a:pt x="2175891" y="0"/>
                  </a:moveTo>
                  <a:lnTo>
                    <a:pt x="0" y="0"/>
                  </a:lnTo>
                  <a:lnTo>
                    <a:pt x="0" y="621664"/>
                  </a:lnTo>
                  <a:lnTo>
                    <a:pt x="2175891" y="621664"/>
                  </a:lnTo>
                  <a:lnTo>
                    <a:pt x="2175891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583180" y="3281172"/>
              <a:ext cx="2176145" cy="621665"/>
            </a:xfrm>
            <a:custGeom>
              <a:avLst/>
              <a:gdLst/>
              <a:ahLst/>
              <a:cxnLst/>
              <a:rect l="l" t="t" r="r" b="b"/>
              <a:pathLst>
                <a:path w="2176145" h="621664">
                  <a:moveTo>
                    <a:pt x="0" y="621664"/>
                  </a:moveTo>
                  <a:lnTo>
                    <a:pt x="2175891" y="621664"/>
                  </a:lnTo>
                  <a:lnTo>
                    <a:pt x="2175891" y="0"/>
                  </a:lnTo>
                  <a:lnTo>
                    <a:pt x="0" y="0"/>
                  </a:lnTo>
                  <a:lnTo>
                    <a:pt x="0" y="621664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3129533" y="3414725"/>
            <a:ext cx="10801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Solar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power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2575560" y="4376928"/>
            <a:ext cx="2200910" cy="634365"/>
            <a:chOff x="2575560" y="4376928"/>
            <a:chExt cx="2200910" cy="634365"/>
          </a:xfrm>
        </p:grpSpPr>
        <p:sp>
          <p:nvSpPr>
            <p:cNvPr id="45" name="object 45" descr=""/>
            <p:cNvSpPr/>
            <p:nvPr/>
          </p:nvSpPr>
          <p:spPr>
            <a:xfrm>
              <a:off x="2581656" y="4383024"/>
              <a:ext cx="2185670" cy="619125"/>
            </a:xfrm>
            <a:custGeom>
              <a:avLst/>
              <a:gdLst/>
              <a:ahLst/>
              <a:cxnLst/>
              <a:rect l="l" t="t" r="r" b="b"/>
              <a:pathLst>
                <a:path w="2185670" h="619125">
                  <a:moveTo>
                    <a:pt x="2185289" y="0"/>
                  </a:moveTo>
                  <a:lnTo>
                    <a:pt x="0" y="0"/>
                  </a:lnTo>
                  <a:lnTo>
                    <a:pt x="0" y="618617"/>
                  </a:lnTo>
                  <a:lnTo>
                    <a:pt x="2185289" y="618617"/>
                  </a:lnTo>
                  <a:lnTo>
                    <a:pt x="2185289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583180" y="4384548"/>
              <a:ext cx="2185670" cy="619125"/>
            </a:xfrm>
            <a:custGeom>
              <a:avLst/>
              <a:gdLst/>
              <a:ahLst/>
              <a:cxnLst/>
              <a:rect l="l" t="t" r="r" b="b"/>
              <a:pathLst>
                <a:path w="2185670" h="619125">
                  <a:moveTo>
                    <a:pt x="0" y="618616"/>
                  </a:moveTo>
                  <a:lnTo>
                    <a:pt x="2185289" y="618616"/>
                  </a:lnTo>
                  <a:lnTo>
                    <a:pt x="2185289" y="0"/>
                  </a:lnTo>
                  <a:lnTo>
                    <a:pt x="0" y="0"/>
                  </a:lnTo>
                  <a:lnTo>
                    <a:pt x="0" y="618616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2899917" y="4517517"/>
            <a:ext cx="1533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Carbon</a:t>
            </a:r>
            <a:r>
              <a:rPr dirty="0" sz="1800" spc="-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footprint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7455407" y="1124711"/>
            <a:ext cx="2188210" cy="633730"/>
            <a:chOff x="7455407" y="1124711"/>
            <a:chExt cx="2188210" cy="633730"/>
          </a:xfrm>
        </p:grpSpPr>
        <p:sp>
          <p:nvSpPr>
            <p:cNvPr id="49" name="object 49" descr=""/>
            <p:cNvSpPr/>
            <p:nvPr/>
          </p:nvSpPr>
          <p:spPr>
            <a:xfrm>
              <a:off x="7461503" y="1130807"/>
              <a:ext cx="2172970" cy="618490"/>
            </a:xfrm>
            <a:custGeom>
              <a:avLst/>
              <a:gdLst/>
              <a:ahLst/>
              <a:cxnLst/>
              <a:rect l="l" t="t" r="r" b="b"/>
              <a:pathLst>
                <a:path w="2172970" h="618489">
                  <a:moveTo>
                    <a:pt x="2172843" y="0"/>
                  </a:moveTo>
                  <a:lnTo>
                    <a:pt x="0" y="0"/>
                  </a:lnTo>
                  <a:lnTo>
                    <a:pt x="0" y="618363"/>
                  </a:lnTo>
                  <a:lnTo>
                    <a:pt x="2172843" y="618363"/>
                  </a:lnTo>
                  <a:lnTo>
                    <a:pt x="2172843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463027" y="1132331"/>
              <a:ext cx="2172970" cy="618490"/>
            </a:xfrm>
            <a:custGeom>
              <a:avLst/>
              <a:gdLst/>
              <a:ahLst/>
              <a:cxnLst/>
              <a:rect l="l" t="t" r="r" b="b"/>
              <a:pathLst>
                <a:path w="2172970" h="618489">
                  <a:moveTo>
                    <a:pt x="0" y="618363"/>
                  </a:moveTo>
                  <a:lnTo>
                    <a:pt x="2172843" y="618363"/>
                  </a:lnTo>
                  <a:lnTo>
                    <a:pt x="2172843" y="0"/>
                  </a:lnTo>
                  <a:lnTo>
                    <a:pt x="0" y="0"/>
                  </a:lnTo>
                  <a:lnTo>
                    <a:pt x="0" y="618363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7633207" y="1263472"/>
            <a:ext cx="18319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FFFFFF"/>
                </a:solidFill>
                <a:latin typeface="Times New Roman"/>
                <a:cs typeface="Times New Roman"/>
              </a:rPr>
              <a:t>Sustainable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sourcing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7455407" y="2228088"/>
            <a:ext cx="2188210" cy="633730"/>
            <a:chOff x="7455407" y="2228088"/>
            <a:chExt cx="2188210" cy="633730"/>
          </a:xfrm>
        </p:grpSpPr>
        <p:sp>
          <p:nvSpPr>
            <p:cNvPr id="53" name="object 53" descr=""/>
            <p:cNvSpPr/>
            <p:nvPr/>
          </p:nvSpPr>
          <p:spPr>
            <a:xfrm>
              <a:off x="7461503" y="2234184"/>
              <a:ext cx="2172970" cy="618490"/>
            </a:xfrm>
            <a:custGeom>
              <a:avLst/>
              <a:gdLst/>
              <a:ahLst/>
              <a:cxnLst/>
              <a:rect l="l" t="t" r="r" b="b"/>
              <a:pathLst>
                <a:path w="2172970" h="618489">
                  <a:moveTo>
                    <a:pt x="2172843" y="0"/>
                  </a:moveTo>
                  <a:lnTo>
                    <a:pt x="0" y="0"/>
                  </a:lnTo>
                  <a:lnTo>
                    <a:pt x="0" y="618363"/>
                  </a:lnTo>
                  <a:lnTo>
                    <a:pt x="2172843" y="618363"/>
                  </a:lnTo>
                  <a:lnTo>
                    <a:pt x="2172843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463027" y="2235708"/>
              <a:ext cx="2172970" cy="618490"/>
            </a:xfrm>
            <a:custGeom>
              <a:avLst/>
              <a:gdLst/>
              <a:ahLst/>
              <a:cxnLst/>
              <a:rect l="l" t="t" r="r" b="b"/>
              <a:pathLst>
                <a:path w="2172970" h="618489">
                  <a:moveTo>
                    <a:pt x="0" y="618363"/>
                  </a:moveTo>
                  <a:lnTo>
                    <a:pt x="2172843" y="618363"/>
                  </a:lnTo>
                  <a:lnTo>
                    <a:pt x="2172843" y="0"/>
                  </a:lnTo>
                  <a:lnTo>
                    <a:pt x="0" y="0"/>
                  </a:lnTo>
                  <a:lnTo>
                    <a:pt x="0" y="618363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7893811" y="2368422"/>
            <a:ext cx="1370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Green</a:t>
            </a: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cleaning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7443216" y="5413247"/>
            <a:ext cx="2185670" cy="636905"/>
            <a:chOff x="7443216" y="5413247"/>
            <a:chExt cx="2185670" cy="636905"/>
          </a:xfrm>
        </p:grpSpPr>
        <p:sp>
          <p:nvSpPr>
            <p:cNvPr id="57" name="object 57" descr=""/>
            <p:cNvSpPr/>
            <p:nvPr/>
          </p:nvSpPr>
          <p:spPr>
            <a:xfrm>
              <a:off x="7449312" y="5419343"/>
              <a:ext cx="2170430" cy="621665"/>
            </a:xfrm>
            <a:custGeom>
              <a:avLst/>
              <a:gdLst/>
              <a:ahLst/>
              <a:cxnLst/>
              <a:rect l="l" t="t" r="r" b="b"/>
              <a:pathLst>
                <a:path w="2170429" h="621664">
                  <a:moveTo>
                    <a:pt x="2170176" y="0"/>
                  </a:moveTo>
                  <a:lnTo>
                    <a:pt x="0" y="0"/>
                  </a:lnTo>
                  <a:lnTo>
                    <a:pt x="0" y="621410"/>
                  </a:lnTo>
                  <a:lnTo>
                    <a:pt x="2170176" y="621410"/>
                  </a:lnTo>
                  <a:lnTo>
                    <a:pt x="2170176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450836" y="5420867"/>
              <a:ext cx="2170430" cy="621665"/>
            </a:xfrm>
            <a:custGeom>
              <a:avLst/>
              <a:gdLst/>
              <a:ahLst/>
              <a:cxnLst/>
              <a:rect l="l" t="t" r="r" b="b"/>
              <a:pathLst>
                <a:path w="2170429" h="621664">
                  <a:moveTo>
                    <a:pt x="0" y="621410"/>
                  </a:moveTo>
                  <a:lnTo>
                    <a:pt x="2170176" y="621410"/>
                  </a:lnTo>
                  <a:lnTo>
                    <a:pt x="2170176" y="0"/>
                  </a:lnTo>
                  <a:lnTo>
                    <a:pt x="0" y="0"/>
                  </a:lnTo>
                  <a:lnTo>
                    <a:pt x="0" y="621410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7646034" y="5556605"/>
            <a:ext cx="1782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imes New Roman"/>
                <a:cs typeface="Times New Roman"/>
              </a:rPr>
              <a:t>Green</a:t>
            </a:r>
            <a:r>
              <a:rPr dirty="0" sz="1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certifications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7455407" y="3252215"/>
            <a:ext cx="2188210" cy="636905"/>
            <a:chOff x="7455407" y="3252215"/>
            <a:chExt cx="2188210" cy="636905"/>
          </a:xfrm>
        </p:grpSpPr>
        <p:sp>
          <p:nvSpPr>
            <p:cNvPr id="61" name="object 61" descr=""/>
            <p:cNvSpPr/>
            <p:nvPr/>
          </p:nvSpPr>
          <p:spPr>
            <a:xfrm>
              <a:off x="7461503" y="3258311"/>
              <a:ext cx="2172970" cy="621665"/>
            </a:xfrm>
            <a:custGeom>
              <a:avLst/>
              <a:gdLst/>
              <a:ahLst/>
              <a:cxnLst/>
              <a:rect l="l" t="t" r="r" b="b"/>
              <a:pathLst>
                <a:path w="2172970" h="621664">
                  <a:moveTo>
                    <a:pt x="2172843" y="0"/>
                  </a:moveTo>
                  <a:lnTo>
                    <a:pt x="0" y="0"/>
                  </a:lnTo>
                  <a:lnTo>
                    <a:pt x="0" y="621664"/>
                  </a:lnTo>
                  <a:lnTo>
                    <a:pt x="2172843" y="621664"/>
                  </a:lnTo>
                  <a:lnTo>
                    <a:pt x="2172843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463027" y="3259835"/>
              <a:ext cx="2172970" cy="621665"/>
            </a:xfrm>
            <a:custGeom>
              <a:avLst/>
              <a:gdLst/>
              <a:ahLst/>
              <a:cxnLst/>
              <a:rect l="l" t="t" r="r" b="b"/>
              <a:pathLst>
                <a:path w="2172970" h="621664">
                  <a:moveTo>
                    <a:pt x="0" y="621664"/>
                  </a:moveTo>
                  <a:lnTo>
                    <a:pt x="2172843" y="621664"/>
                  </a:lnTo>
                  <a:lnTo>
                    <a:pt x="2172843" y="0"/>
                  </a:lnTo>
                  <a:lnTo>
                    <a:pt x="0" y="0"/>
                  </a:lnTo>
                  <a:lnTo>
                    <a:pt x="0" y="621664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7976107" y="3257245"/>
            <a:ext cx="11544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Eco-</a:t>
            </a:r>
            <a:r>
              <a:rPr dirty="0" sz="1800" spc="-25">
                <a:solidFill>
                  <a:srgbClr val="FFFFFF"/>
                </a:solidFill>
                <a:latin typeface="Times New Roman"/>
                <a:cs typeface="Times New Roman"/>
              </a:rPr>
              <a:t>friendly</a:t>
            </a:r>
            <a:endParaRPr sz="180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amenities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7455407" y="4355591"/>
            <a:ext cx="2197735" cy="633730"/>
            <a:chOff x="7455407" y="4355591"/>
            <a:chExt cx="2197735" cy="633730"/>
          </a:xfrm>
        </p:grpSpPr>
        <p:sp>
          <p:nvSpPr>
            <p:cNvPr id="65" name="object 65" descr=""/>
            <p:cNvSpPr/>
            <p:nvPr/>
          </p:nvSpPr>
          <p:spPr>
            <a:xfrm>
              <a:off x="7461503" y="4361687"/>
              <a:ext cx="2182495" cy="618490"/>
            </a:xfrm>
            <a:custGeom>
              <a:avLst/>
              <a:gdLst/>
              <a:ahLst/>
              <a:cxnLst/>
              <a:rect l="l" t="t" r="r" b="b"/>
              <a:pathLst>
                <a:path w="2182495" h="618489">
                  <a:moveTo>
                    <a:pt x="2182241" y="0"/>
                  </a:moveTo>
                  <a:lnTo>
                    <a:pt x="0" y="0"/>
                  </a:lnTo>
                  <a:lnTo>
                    <a:pt x="0" y="618363"/>
                  </a:lnTo>
                  <a:lnTo>
                    <a:pt x="2182241" y="618363"/>
                  </a:lnTo>
                  <a:lnTo>
                    <a:pt x="2182241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7463027" y="4363211"/>
              <a:ext cx="2182495" cy="618490"/>
            </a:xfrm>
            <a:custGeom>
              <a:avLst/>
              <a:gdLst/>
              <a:ahLst/>
              <a:cxnLst/>
              <a:rect l="l" t="t" r="r" b="b"/>
              <a:pathLst>
                <a:path w="2182495" h="618489">
                  <a:moveTo>
                    <a:pt x="0" y="618363"/>
                  </a:moveTo>
                  <a:lnTo>
                    <a:pt x="2182241" y="618363"/>
                  </a:lnTo>
                  <a:lnTo>
                    <a:pt x="2182241" y="0"/>
                  </a:lnTo>
                  <a:lnTo>
                    <a:pt x="0" y="0"/>
                  </a:lnTo>
                  <a:lnTo>
                    <a:pt x="0" y="618363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7897494" y="4359655"/>
            <a:ext cx="13195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Times New Roman"/>
                <a:cs typeface="Times New Roman"/>
              </a:rPr>
              <a:t>Biodegradable </a:t>
            </a:r>
            <a:r>
              <a:rPr dirty="0" sz="1800" spc="-10">
                <a:solidFill>
                  <a:srgbClr val="FFFFFF"/>
                </a:solidFill>
                <a:latin typeface="Times New Roman"/>
                <a:cs typeface="Times New Roman"/>
              </a:rPr>
              <a:t>products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9921240" y="1124711"/>
            <a:ext cx="2191385" cy="633730"/>
            <a:chOff x="9921240" y="1124711"/>
            <a:chExt cx="2191385" cy="633730"/>
          </a:xfrm>
        </p:grpSpPr>
        <p:sp>
          <p:nvSpPr>
            <p:cNvPr id="69" name="object 69" descr=""/>
            <p:cNvSpPr/>
            <p:nvPr/>
          </p:nvSpPr>
          <p:spPr>
            <a:xfrm>
              <a:off x="9927336" y="1130807"/>
              <a:ext cx="2176145" cy="618490"/>
            </a:xfrm>
            <a:custGeom>
              <a:avLst/>
              <a:gdLst/>
              <a:ahLst/>
              <a:cxnLst/>
              <a:rect l="l" t="t" r="r" b="b"/>
              <a:pathLst>
                <a:path w="2176145" h="618489">
                  <a:moveTo>
                    <a:pt x="2175891" y="0"/>
                  </a:moveTo>
                  <a:lnTo>
                    <a:pt x="0" y="0"/>
                  </a:lnTo>
                  <a:lnTo>
                    <a:pt x="0" y="618363"/>
                  </a:lnTo>
                  <a:lnTo>
                    <a:pt x="2175891" y="618363"/>
                  </a:lnTo>
                  <a:lnTo>
                    <a:pt x="2175891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928860" y="1132331"/>
              <a:ext cx="2176145" cy="618490"/>
            </a:xfrm>
            <a:custGeom>
              <a:avLst/>
              <a:gdLst/>
              <a:ahLst/>
              <a:cxnLst/>
              <a:rect l="l" t="t" r="r" b="b"/>
              <a:pathLst>
                <a:path w="2176145" h="618489">
                  <a:moveTo>
                    <a:pt x="0" y="618363"/>
                  </a:moveTo>
                  <a:lnTo>
                    <a:pt x="2175891" y="618363"/>
                  </a:lnTo>
                  <a:lnTo>
                    <a:pt x="2175891" y="0"/>
                  </a:lnTo>
                  <a:lnTo>
                    <a:pt x="0" y="0"/>
                  </a:lnTo>
                  <a:lnTo>
                    <a:pt x="0" y="618363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10459593" y="1263472"/>
            <a:ext cx="1173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Digital</a:t>
            </a: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detox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9921240" y="2228088"/>
            <a:ext cx="2191385" cy="633730"/>
            <a:chOff x="9921240" y="2228088"/>
            <a:chExt cx="2191385" cy="633730"/>
          </a:xfrm>
        </p:grpSpPr>
        <p:sp>
          <p:nvSpPr>
            <p:cNvPr id="73" name="object 73" descr=""/>
            <p:cNvSpPr/>
            <p:nvPr/>
          </p:nvSpPr>
          <p:spPr>
            <a:xfrm>
              <a:off x="9927336" y="2234184"/>
              <a:ext cx="2176145" cy="618490"/>
            </a:xfrm>
            <a:custGeom>
              <a:avLst/>
              <a:gdLst/>
              <a:ahLst/>
              <a:cxnLst/>
              <a:rect l="l" t="t" r="r" b="b"/>
              <a:pathLst>
                <a:path w="2176145" h="618489">
                  <a:moveTo>
                    <a:pt x="2175891" y="0"/>
                  </a:moveTo>
                  <a:lnTo>
                    <a:pt x="0" y="0"/>
                  </a:lnTo>
                  <a:lnTo>
                    <a:pt x="0" y="618363"/>
                  </a:lnTo>
                  <a:lnTo>
                    <a:pt x="2175891" y="618363"/>
                  </a:lnTo>
                  <a:lnTo>
                    <a:pt x="2175891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9928860" y="2235708"/>
              <a:ext cx="2176145" cy="618490"/>
            </a:xfrm>
            <a:custGeom>
              <a:avLst/>
              <a:gdLst/>
              <a:ahLst/>
              <a:cxnLst/>
              <a:rect l="l" t="t" r="r" b="b"/>
              <a:pathLst>
                <a:path w="2176145" h="618489">
                  <a:moveTo>
                    <a:pt x="0" y="618363"/>
                  </a:moveTo>
                  <a:lnTo>
                    <a:pt x="2175891" y="618363"/>
                  </a:lnTo>
                  <a:lnTo>
                    <a:pt x="2175891" y="0"/>
                  </a:lnTo>
                  <a:lnTo>
                    <a:pt x="0" y="0"/>
                  </a:lnTo>
                  <a:lnTo>
                    <a:pt x="0" y="618363"/>
                  </a:lnTo>
                  <a:close/>
                </a:path>
              </a:pathLst>
            </a:custGeom>
            <a:ln w="15240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10107294" y="2368422"/>
            <a:ext cx="18218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Times New Roman"/>
                <a:cs typeface="Times New Roman"/>
              </a:rPr>
              <a:t>Community</a:t>
            </a:r>
            <a:r>
              <a:rPr dirty="0" sz="1800" spc="-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gardens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9921240" y="3252215"/>
            <a:ext cx="2191385" cy="636905"/>
            <a:chOff x="9921240" y="3252215"/>
            <a:chExt cx="2191385" cy="636905"/>
          </a:xfrm>
        </p:grpSpPr>
        <p:sp>
          <p:nvSpPr>
            <p:cNvPr id="77" name="object 77" descr=""/>
            <p:cNvSpPr/>
            <p:nvPr/>
          </p:nvSpPr>
          <p:spPr>
            <a:xfrm>
              <a:off x="9927336" y="3258311"/>
              <a:ext cx="2176145" cy="621665"/>
            </a:xfrm>
            <a:custGeom>
              <a:avLst/>
              <a:gdLst/>
              <a:ahLst/>
              <a:cxnLst/>
              <a:rect l="l" t="t" r="r" b="b"/>
              <a:pathLst>
                <a:path w="2176145" h="621664">
                  <a:moveTo>
                    <a:pt x="2175891" y="0"/>
                  </a:moveTo>
                  <a:lnTo>
                    <a:pt x="0" y="0"/>
                  </a:lnTo>
                  <a:lnTo>
                    <a:pt x="0" y="621664"/>
                  </a:lnTo>
                  <a:lnTo>
                    <a:pt x="2175891" y="621664"/>
                  </a:lnTo>
                  <a:lnTo>
                    <a:pt x="2175891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928860" y="3259835"/>
              <a:ext cx="2176145" cy="621665"/>
            </a:xfrm>
            <a:custGeom>
              <a:avLst/>
              <a:gdLst/>
              <a:ahLst/>
              <a:cxnLst/>
              <a:rect l="l" t="t" r="r" b="b"/>
              <a:pathLst>
                <a:path w="2176145" h="621664">
                  <a:moveTo>
                    <a:pt x="0" y="621664"/>
                  </a:moveTo>
                  <a:lnTo>
                    <a:pt x="2175891" y="621664"/>
                  </a:lnTo>
                  <a:lnTo>
                    <a:pt x="2175891" y="0"/>
                  </a:lnTo>
                  <a:lnTo>
                    <a:pt x="0" y="0"/>
                  </a:lnTo>
                  <a:lnTo>
                    <a:pt x="0" y="621664"/>
                  </a:lnTo>
                  <a:close/>
                </a:path>
              </a:pathLst>
            </a:custGeom>
            <a:ln w="15239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10590656" y="3394964"/>
            <a:ext cx="904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imes New Roman"/>
                <a:cs typeface="Times New Roman"/>
              </a:rPr>
              <a:t>Upcycling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5056632" y="1143000"/>
            <a:ext cx="2188845" cy="636905"/>
            <a:chOff x="5056632" y="1143000"/>
            <a:chExt cx="2188845" cy="636905"/>
          </a:xfrm>
        </p:grpSpPr>
        <p:sp>
          <p:nvSpPr>
            <p:cNvPr id="81" name="object 81" descr=""/>
            <p:cNvSpPr/>
            <p:nvPr/>
          </p:nvSpPr>
          <p:spPr>
            <a:xfrm>
              <a:off x="5062728" y="1149095"/>
              <a:ext cx="2173605" cy="621665"/>
            </a:xfrm>
            <a:custGeom>
              <a:avLst/>
              <a:gdLst/>
              <a:ahLst/>
              <a:cxnLst/>
              <a:rect l="l" t="t" r="r" b="b"/>
              <a:pathLst>
                <a:path w="2173604" h="621664">
                  <a:moveTo>
                    <a:pt x="2173224" y="0"/>
                  </a:moveTo>
                  <a:lnTo>
                    <a:pt x="0" y="0"/>
                  </a:lnTo>
                  <a:lnTo>
                    <a:pt x="0" y="621664"/>
                  </a:lnTo>
                  <a:lnTo>
                    <a:pt x="2173224" y="621664"/>
                  </a:lnTo>
                  <a:lnTo>
                    <a:pt x="2173224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5064252" y="1150620"/>
              <a:ext cx="2173605" cy="621665"/>
            </a:xfrm>
            <a:custGeom>
              <a:avLst/>
              <a:gdLst/>
              <a:ahLst/>
              <a:cxnLst/>
              <a:rect l="l" t="t" r="r" b="b"/>
              <a:pathLst>
                <a:path w="2173604" h="621664">
                  <a:moveTo>
                    <a:pt x="0" y="621664"/>
                  </a:moveTo>
                  <a:lnTo>
                    <a:pt x="2173224" y="621664"/>
                  </a:lnTo>
                  <a:lnTo>
                    <a:pt x="2173224" y="0"/>
                  </a:lnTo>
                  <a:lnTo>
                    <a:pt x="0" y="0"/>
                  </a:lnTo>
                  <a:lnTo>
                    <a:pt x="0" y="621664"/>
                  </a:lnTo>
                  <a:close/>
                </a:path>
              </a:pathLst>
            </a:custGeom>
            <a:ln w="15239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5307584" y="1283919"/>
            <a:ext cx="17278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0">
                <a:solidFill>
                  <a:srgbClr val="FFFFFF"/>
                </a:solidFill>
                <a:latin typeface="Times New Roman"/>
                <a:cs typeface="Times New Roman"/>
              </a:rPr>
              <a:t>Water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 conservation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5056632" y="2246376"/>
            <a:ext cx="2188845" cy="636905"/>
            <a:chOff x="5056632" y="2246376"/>
            <a:chExt cx="2188845" cy="636905"/>
          </a:xfrm>
        </p:grpSpPr>
        <p:sp>
          <p:nvSpPr>
            <p:cNvPr id="85" name="object 85" descr=""/>
            <p:cNvSpPr/>
            <p:nvPr/>
          </p:nvSpPr>
          <p:spPr>
            <a:xfrm>
              <a:off x="5062728" y="2252472"/>
              <a:ext cx="2173605" cy="621665"/>
            </a:xfrm>
            <a:custGeom>
              <a:avLst/>
              <a:gdLst/>
              <a:ahLst/>
              <a:cxnLst/>
              <a:rect l="l" t="t" r="r" b="b"/>
              <a:pathLst>
                <a:path w="2173604" h="621664">
                  <a:moveTo>
                    <a:pt x="2173224" y="0"/>
                  </a:moveTo>
                  <a:lnTo>
                    <a:pt x="0" y="0"/>
                  </a:lnTo>
                  <a:lnTo>
                    <a:pt x="0" y="621664"/>
                  </a:lnTo>
                  <a:lnTo>
                    <a:pt x="2173224" y="621664"/>
                  </a:lnTo>
                  <a:lnTo>
                    <a:pt x="2173224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5064252" y="2253996"/>
              <a:ext cx="2173605" cy="621665"/>
            </a:xfrm>
            <a:custGeom>
              <a:avLst/>
              <a:gdLst/>
              <a:ahLst/>
              <a:cxnLst/>
              <a:rect l="l" t="t" r="r" b="b"/>
              <a:pathLst>
                <a:path w="2173604" h="621664">
                  <a:moveTo>
                    <a:pt x="0" y="621664"/>
                  </a:moveTo>
                  <a:lnTo>
                    <a:pt x="2173224" y="621664"/>
                  </a:lnTo>
                  <a:lnTo>
                    <a:pt x="2173224" y="0"/>
                  </a:lnTo>
                  <a:lnTo>
                    <a:pt x="0" y="0"/>
                  </a:lnTo>
                  <a:lnTo>
                    <a:pt x="0" y="621664"/>
                  </a:lnTo>
                  <a:close/>
                </a:path>
              </a:pathLst>
            </a:custGeom>
            <a:ln w="15239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5304535" y="2388870"/>
            <a:ext cx="16941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solidFill>
                  <a:srgbClr val="FFFFFF"/>
                </a:solidFill>
                <a:latin typeface="Times New Roman"/>
                <a:cs typeface="Times New Roman"/>
              </a:rPr>
              <a:t>Greywater</a:t>
            </a:r>
            <a:r>
              <a:rPr dirty="0" sz="18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systems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5056632" y="3273552"/>
            <a:ext cx="2188845" cy="636905"/>
            <a:chOff x="5056632" y="3273552"/>
            <a:chExt cx="2188845" cy="636905"/>
          </a:xfrm>
        </p:grpSpPr>
        <p:sp>
          <p:nvSpPr>
            <p:cNvPr id="89" name="object 89" descr=""/>
            <p:cNvSpPr/>
            <p:nvPr/>
          </p:nvSpPr>
          <p:spPr>
            <a:xfrm>
              <a:off x="5062728" y="3279648"/>
              <a:ext cx="2173605" cy="621665"/>
            </a:xfrm>
            <a:custGeom>
              <a:avLst/>
              <a:gdLst/>
              <a:ahLst/>
              <a:cxnLst/>
              <a:rect l="l" t="t" r="r" b="b"/>
              <a:pathLst>
                <a:path w="2173604" h="621664">
                  <a:moveTo>
                    <a:pt x="2173224" y="0"/>
                  </a:moveTo>
                  <a:lnTo>
                    <a:pt x="0" y="0"/>
                  </a:lnTo>
                  <a:lnTo>
                    <a:pt x="0" y="621664"/>
                  </a:lnTo>
                  <a:lnTo>
                    <a:pt x="2173224" y="621664"/>
                  </a:lnTo>
                  <a:lnTo>
                    <a:pt x="2173224" y="0"/>
                  </a:lnTo>
                  <a:close/>
                </a:path>
              </a:pathLst>
            </a:custGeom>
            <a:solidFill>
              <a:srgbClr val="511E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5064252" y="3281172"/>
              <a:ext cx="2173605" cy="621665"/>
            </a:xfrm>
            <a:custGeom>
              <a:avLst/>
              <a:gdLst/>
              <a:ahLst/>
              <a:cxnLst/>
              <a:rect l="l" t="t" r="r" b="b"/>
              <a:pathLst>
                <a:path w="2173604" h="621664">
                  <a:moveTo>
                    <a:pt x="0" y="621664"/>
                  </a:moveTo>
                  <a:lnTo>
                    <a:pt x="2173224" y="621664"/>
                  </a:lnTo>
                  <a:lnTo>
                    <a:pt x="2173224" y="0"/>
                  </a:lnTo>
                  <a:lnTo>
                    <a:pt x="0" y="0"/>
                  </a:lnTo>
                  <a:lnTo>
                    <a:pt x="0" y="621664"/>
                  </a:lnTo>
                  <a:close/>
                </a:path>
              </a:pathLst>
            </a:custGeom>
            <a:ln w="15239">
              <a:solidFill>
                <a:srgbClr val="343C0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5345684" y="3414725"/>
            <a:ext cx="16116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solidFill>
                  <a:srgbClr val="FFFFFF"/>
                </a:solidFill>
                <a:latin typeface="Times New Roman"/>
                <a:cs typeface="Times New Roman"/>
              </a:rPr>
              <a:t>Low-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flow</a:t>
            </a:r>
            <a:r>
              <a:rPr dirty="0" sz="1800" spc="-9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imes New Roman"/>
                <a:cs typeface="Times New Roman"/>
              </a:rPr>
              <a:t>fixtures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2267711" y="1441703"/>
            <a:ext cx="7663180" cy="4288790"/>
            <a:chOff x="2267711" y="1441703"/>
            <a:chExt cx="7663180" cy="4288790"/>
          </a:xfrm>
        </p:grpSpPr>
        <p:pic>
          <p:nvPicPr>
            <p:cNvPr id="93" name="object 9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1391" y="2488311"/>
              <a:ext cx="82931" cy="77597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2322195" y="1538096"/>
              <a:ext cx="213360" cy="988060"/>
            </a:xfrm>
            <a:custGeom>
              <a:avLst/>
              <a:gdLst/>
              <a:ahLst/>
              <a:cxnLst/>
              <a:rect l="l" t="t" r="r" b="b"/>
              <a:pathLst>
                <a:path w="213360" h="988060">
                  <a:moveTo>
                    <a:pt x="212852" y="967994"/>
                  </a:moveTo>
                  <a:lnTo>
                    <a:pt x="176911" y="889762"/>
                  </a:lnTo>
                  <a:lnTo>
                    <a:pt x="160147" y="834263"/>
                  </a:lnTo>
                  <a:lnTo>
                    <a:pt x="150114" y="793242"/>
                  </a:lnTo>
                  <a:lnTo>
                    <a:pt x="141224" y="749554"/>
                  </a:lnTo>
                  <a:lnTo>
                    <a:pt x="130048" y="680339"/>
                  </a:lnTo>
                  <a:lnTo>
                    <a:pt x="124333" y="631952"/>
                  </a:lnTo>
                  <a:lnTo>
                    <a:pt x="120015" y="582422"/>
                  </a:lnTo>
                  <a:lnTo>
                    <a:pt x="117475" y="532003"/>
                  </a:lnTo>
                  <a:lnTo>
                    <a:pt x="115570" y="429133"/>
                  </a:lnTo>
                  <a:lnTo>
                    <a:pt x="112903" y="377825"/>
                  </a:lnTo>
                  <a:lnTo>
                    <a:pt x="108712" y="327406"/>
                  </a:lnTo>
                  <a:lnTo>
                    <a:pt x="102743" y="278257"/>
                  </a:lnTo>
                  <a:lnTo>
                    <a:pt x="95631" y="230759"/>
                  </a:lnTo>
                  <a:lnTo>
                    <a:pt x="86995" y="185039"/>
                  </a:lnTo>
                  <a:lnTo>
                    <a:pt x="77343" y="141859"/>
                  </a:lnTo>
                  <a:lnTo>
                    <a:pt x="66421" y="101219"/>
                  </a:lnTo>
                  <a:lnTo>
                    <a:pt x="54737" y="63881"/>
                  </a:lnTo>
                  <a:lnTo>
                    <a:pt x="35433" y="14478"/>
                  </a:lnTo>
                  <a:lnTo>
                    <a:pt x="29210" y="1143"/>
                  </a:lnTo>
                  <a:lnTo>
                    <a:pt x="889" y="1143"/>
                  </a:lnTo>
                  <a:lnTo>
                    <a:pt x="0" y="0"/>
                  </a:lnTo>
                  <a:lnTo>
                    <a:pt x="18796" y="40005"/>
                  </a:lnTo>
                  <a:lnTo>
                    <a:pt x="36703" y="90170"/>
                  </a:lnTo>
                  <a:lnTo>
                    <a:pt x="47625" y="128016"/>
                  </a:lnTo>
                  <a:lnTo>
                    <a:pt x="57658" y="168910"/>
                  </a:lnTo>
                  <a:lnTo>
                    <a:pt x="66548" y="212598"/>
                  </a:lnTo>
                  <a:lnTo>
                    <a:pt x="77724" y="282067"/>
                  </a:lnTo>
                  <a:lnTo>
                    <a:pt x="83439" y="330454"/>
                  </a:lnTo>
                  <a:lnTo>
                    <a:pt x="87630" y="379984"/>
                  </a:lnTo>
                  <a:lnTo>
                    <a:pt x="90170" y="430403"/>
                  </a:lnTo>
                  <a:lnTo>
                    <a:pt x="92075" y="532384"/>
                  </a:lnTo>
                  <a:lnTo>
                    <a:pt x="94742" y="583692"/>
                  </a:lnTo>
                  <a:lnTo>
                    <a:pt x="99060" y="634111"/>
                  </a:lnTo>
                  <a:lnTo>
                    <a:pt x="104902" y="683387"/>
                  </a:lnTo>
                  <a:lnTo>
                    <a:pt x="112014" y="730885"/>
                  </a:lnTo>
                  <a:lnTo>
                    <a:pt x="120650" y="776605"/>
                  </a:lnTo>
                  <a:lnTo>
                    <a:pt x="130302" y="819912"/>
                  </a:lnTo>
                  <a:lnTo>
                    <a:pt x="141097" y="860425"/>
                  </a:lnTo>
                  <a:lnTo>
                    <a:pt x="152781" y="897763"/>
                  </a:lnTo>
                  <a:lnTo>
                    <a:pt x="172085" y="947039"/>
                  </a:lnTo>
                  <a:lnTo>
                    <a:pt x="196596" y="987933"/>
                  </a:lnTo>
                  <a:lnTo>
                    <a:pt x="212852" y="967994"/>
                  </a:lnTo>
                  <a:close/>
                </a:path>
              </a:pathLst>
            </a:custGeom>
            <a:solidFill>
              <a:srgbClr val="A03A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7711" y="1472183"/>
              <a:ext cx="83693" cy="77724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2267712" y="1441703"/>
              <a:ext cx="7663180" cy="4288790"/>
            </a:xfrm>
            <a:custGeom>
              <a:avLst/>
              <a:gdLst/>
              <a:ahLst/>
              <a:cxnLst/>
              <a:rect l="l" t="t" r="r" b="b"/>
              <a:pathLst>
                <a:path w="7663180" h="4288790">
                  <a:moveTo>
                    <a:pt x="303022" y="3181604"/>
                  </a:moveTo>
                  <a:lnTo>
                    <a:pt x="299847" y="3166237"/>
                  </a:lnTo>
                  <a:lnTo>
                    <a:pt x="280289" y="3181604"/>
                  </a:lnTo>
                  <a:lnTo>
                    <a:pt x="303022" y="3181604"/>
                  </a:lnTo>
                  <a:close/>
                </a:path>
                <a:path w="7663180" h="4288790">
                  <a:moveTo>
                    <a:pt x="317119" y="3249549"/>
                  </a:moveTo>
                  <a:lnTo>
                    <a:pt x="308356" y="3207385"/>
                  </a:lnTo>
                  <a:lnTo>
                    <a:pt x="303149" y="3182239"/>
                  </a:lnTo>
                  <a:lnTo>
                    <a:pt x="303072" y="3181858"/>
                  </a:lnTo>
                  <a:lnTo>
                    <a:pt x="280289" y="3181858"/>
                  </a:lnTo>
                  <a:lnTo>
                    <a:pt x="280289" y="3181604"/>
                  </a:lnTo>
                  <a:lnTo>
                    <a:pt x="280162" y="3181731"/>
                  </a:lnTo>
                  <a:lnTo>
                    <a:pt x="280060" y="3181604"/>
                  </a:lnTo>
                  <a:lnTo>
                    <a:pt x="280289" y="3181604"/>
                  </a:lnTo>
                  <a:lnTo>
                    <a:pt x="280035" y="3180969"/>
                  </a:lnTo>
                  <a:lnTo>
                    <a:pt x="274447" y="3165221"/>
                  </a:lnTo>
                  <a:lnTo>
                    <a:pt x="257556" y="3107817"/>
                  </a:lnTo>
                  <a:lnTo>
                    <a:pt x="244602" y="3051937"/>
                  </a:lnTo>
                  <a:lnTo>
                    <a:pt x="232283" y="2987929"/>
                  </a:lnTo>
                  <a:lnTo>
                    <a:pt x="220726" y="2917190"/>
                  </a:lnTo>
                  <a:lnTo>
                    <a:pt x="215265" y="2879344"/>
                  </a:lnTo>
                  <a:lnTo>
                    <a:pt x="210058" y="2840101"/>
                  </a:lnTo>
                  <a:lnTo>
                    <a:pt x="205105" y="2799461"/>
                  </a:lnTo>
                  <a:lnTo>
                    <a:pt x="200406" y="2757424"/>
                  </a:lnTo>
                  <a:lnTo>
                    <a:pt x="196088" y="2714498"/>
                  </a:lnTo>
                  <a:lnTo>
                    <a:pt x="192024" y="2670302"/>
                  </a:lnTo>
                  <a:lnTo>
                    <a:pt x="188341" y="2625217"/>
                  </a:lnTo>
                  <a:lnTo>
                    <a:pt x="185026" y="2580894"/>
                  </a:lnTo>
                  <a:lnTo>
                    <a:pt x="181952" y="2533904"/>
                  </a:lnTo>
                  <a:lnTo>
                    <a:pt x="179133" y="2486152"/>
                  </a:lnTo>
                  <a:lnTo>
                    <a:pt x="176822" y="2437892"/>
                  </a:lnTo>
                  <a:lnTo>
                    <a:pt x="174777" y="2389251"/>
                  </a:lnTo>
                  <a:lnTo>
                    <a:pt x="172212" y="2290699"/>
                  </a:lnTo>
                  <a:lnTo>
                    <a:pt x="171196" y="2191131"/>
                  </a:lnTo>
                  <a:lnTo>
                    <a:pt x="170307" y="2092452"/>
                  </a:lnTo>
                  <a:lnTo>
                    <a:pt x="167665" y="1994281"/>
                  </a:lnTo>
                  <a:lnTo>
                    <a:pt x="165773" y="1945894"/>
                  </a:lnTo>
                  <a:lnTo>
                    <a:pt x="165735" y="1944624"/>
                  </a:lnTo>
                  <a:lnTo>
                    <a:pt x="163398" y="1897888"/>
                  </a:lnTo>
                  <a:lnTo>
                    <a:pt x="160743" y="1850517"/>
                  </a:lnTo>
                  <a:lnTo>
                    <a:pt x="160655" y="1848866"/>
                  </a:lnTo>
                  <a:lnTo>
                    <a:pt x="157721" y="1803654"/>
                  </a:lnTo>
                  <a:lnTo>
                    <a:pt x="154178" y="1755648"/>
                  </a:lnTo>
                  <a:lnTo>
                    <a:pt x="150368" y="1710309"/>
                  </a:lnTo>
                  <a:lnTo>
                    <a:pt x="146304" y="1665986"/>
                  </a:lnTo>
                  <a:lnTo>
                    <a:pt x="141986" y="1622679"/>
                  </a:lnTo>
                  <a:lnTo>
                    <a:pt x="137287" y="1580515"/>
                  </a:lnTo>
                  <a:lnTo>
                    <a:pt x="132334" y="1539621"/>
                  </a:lnTo>
                  <a:lnTo>
                    <a:pt x="127000" y="1500124"/>
                  </a:lnTo>
                  <a:lnTo>
                    <a:pt x="121666" y="1461897"/>
                  </a:lnTo>
                  <a:lnTo>
                    <a:pt x="109982" y="1390396"/>
                  </a:lnTo>
                  <a:lnTo>
                    <a:pt x="97409" y="1325880"/>
                  </a:lnTo>
                  <a:lnTo>
                    <a:pt x="84201" y="1268857"/>
                  </a:lnTo>
                  <a:lnTo>
                    <a:pt x="73914" y="1231646"/>
                  </a:lnTo>
                  <a:lnTo>
                    <a:pt x="64008" y="1201928"/>
                  </a:lnTo>
                  <a:lnTo>
                    <a:pt x="63119" y="1199261"/>
                  </a:lnTo>
                  <a:lnTo>
                    <a:pt x="59563" y="1189863"/>
                  </a:lnTo>
                  <a:lnTo>
                    <a:pt x="59182" y="1188720"/>
                  </a:lnTo>
                  <a:lnTo>
                    <a:pt x="58674" y="1187577"/>
                  </a:lnTo>
                  <a:lnTo>
                    <a:pt x="57912" y="1186688"/>
                  </a:lnTo>
                  <a:lnTo>
                    <a:pt x="56896" y="1185418"/>
                  </a:lnTo>
                  <a:lnTo>
                    <a:pt x="77089" y="1169416"/>
                  </a:lnTo>
                  <a:lnTo>
                    <a:pt x="37592" y="1150874"/>
                  </a:lnTo>
                  <a:lnTo>
                    <a:pt x="0" y="1133348"/>
                  </a:lnTo>
                  <a:lnTo>
                    <a:pt x="17272" y="1216660"/>
                  </a:lnTo>
                  <a:lnTo>
                    <a:pt x="36703" y="1201293"/>
                  </a:lnTo>
                  <a:lnTo>
                    <a:pt x="39370" y="1208151"/>
                  </a:lnTo>
                  <a:lnTo>
                    <a:pt x="52959" y="1250569"/>
                  </a:lnTo>
                  <a:lnTo>
                    <a:pt x="66294" y="1302385"/>
                  </a:lnTo>
                  <a:lnTo>
                    <a:pt x="78867" y="1362329"/>
                  </a:lnTo>
                  <a:lnTo>
                    <a:pt x="90805" y="1429639"/>
                  </a:lnTo>
                  <a:lnTo>
                    <a:pt x="101981" y="1503680"/>
                  </a:lnTo>
                  <a:lnTo>
                    <a:pt x="107188" y="1543050"/>
                  </a:lnTo>
                  <a:lnTo>
                    <a:pt x="112014" y="1583690"/>
                  </a:lnTo>
                  <a:lnTo>
                    <a:pt x="116713" y="1625473"/>
                  </a:lnTo>
                  <a:lnTo>
                    <a:pt x="121158" y="1668526"/>
                  </a:lnTo>
                  <a:lnTo>
                    <a:pt x="125095" y="1712595"/>
                  </a:lnTo>
                  <a:lnTo>
                    <a:pt x="128905" y="1757680"/>
                  </a:lnTo>
                  <a:lnTo>
                    <a:pt x="132334" y="1803654"/>
                  </a:lnTo>
                  <a:lnTo>
                    <a:pt x="135267" y="1848866"/>
                  </a:lnTo>
                  <a:lnTo>
                    <a:pt x="135382" y="1850517"/>
                  </a:lnTo>
                  <a:lnTo>
                    <a:pt x="137960" y="1896364"/>
                  </a:lnTo>
                  <a:lnTo>
                    <a:pt x="138049" y="1897888"/>
                  </a:lnTo>
                  <a:lnTo>
                    <a:pt x="140271" y="1944624"/>
                  </a:lnTo>
                  <a:lnTo>
                    <a:pt x="142189" y="1993265"/>
                  </a:lnTo>
                  <a:lnTo>
                    <a:pt x="144881" y="2091829"/>
                  </a:lnTo>
                  <a:lnTo>
                    <a:pt x="145783" y="2190877"/>
                  </a:lnTo>
                  <a:lnTo>
                    <a:pt x="146799" y="2290445"/>
                  </a:lnTo>
                  <a:lnTo>
                    <a:pt x="149453" y="2388489"/>
                  </a:lnTo>
                  <a:lnTo>
                    <a:pt x="151333" y="2436876"/>
                  </a:lnTo>
                  <a:lnTo>
                    <a:pt x="153606" y="2485009"/>
                  </a:lnTo>
                  <a:lnTo>
                    <a:pt x="156362" y="2532380"/>
                  </a:lnTo>
                  <a:lnTo>
                    <a:pt x="159397" y="2579243"/>
                  </a:lnTo>
                  <a:lnTo>
                    <a:pt x="162941" y="2627122"/>
                  </a:lnTo>
                  <a:lnTo>
                    <a:pt x="166751" y="2672334"/>
                  </a:lnTo>
                  <a:lnTo>
                    <a:pt x="170815" y="2716784"/>
                  </a:lnTo>
                  <a:lnTo>
                    <a:pt x="175260" y="2760091"/>
                  </a:lnTo>
                  <a:lnTo>
                    <a:pt x="179832" y="2802255"/>
                  </a:lnTo>
                  <a:lnTo>
                    <a:pt x="184785" y="2843149"/>
                  </a:lnTo>
                  <a:lnTo>
                    <a:pt x="190119" y="2882773"/>
                  </a:lnTo>
                  <a:lnTo>
                    <a:pt x="195580" y="2920746"/>
                  </a:lnTo>
                  <a:lnTo>
                    <a:pt x="207264" y="2992247"/>
                  </a:lnTo>
                  <a:lnTo>
                    <a:pt x="219710" y="3056890"/>
                  </a:lnTo>
                  <a:lnTo>
                    <a:pt x="232918" y="3113913"/>
                  </a:lnTo>
                  <a:lnTo>
                    <a:pt x="243332" y="3151251"/>
                  </a:lnTo>
                  <a:lnTo>
                    <a:pt x="257937" y="3194177"/>
                  </a:lnTo>
                  <a:lnTo>
                    <a:pt x="260223" y="3197479"/>
                  </a:lnTo>
                  <a:lnTo>
                    <a:pt x="240030" y="3213354"/>
                  </a:lnTo>
                  <a:lnTo>
                    <a:pt x="317119" y="3249549"/>
                  </a:lnTo>
                  <a:close/>
                </a:path>
                <a:path w="7663180" h="4288790">
                  <a:moveTo>
                    <a:pt x="317119" y="19812"/>
                  </a:moveTo>
                  <a:lnTo>
                    <a:pt x="234188" y="39116"/>
                  </a:lnTo>
                  <a:lnTo>
                    <a:pt x="251714" y="60325"/>
                  </a:lnTo>
                  <a:lnTo>
                    <a:pt x="241173" y="73025"/>
                  </a:lnTo>
                  <a:lnTo>
                    <a:pt x="213868" y="134747"/>
                  </a:lnTo>
                  <a:lnTo>
                    <a:pt x="201676" y="170942"/>
                  </a:lnTo>
                  <a:lnTo>
                    <a:pt x="190373" y="210566"/>
                  </a:lnTo>
                  <a:lnTo>
                    <a:pt x="180086" y="253238"/>
                  </a:lnTo>
                  <a:lnTo>
                    <a:pt x="170942" y="298577"/>
                  </a:lnTo>
                  <a:lnTo>
                    <a:pt x="159639" y="370713"/>
                  </a:lnTo>
                  <a:lnTo>
                    <a:pt x="153797" y="420751"/>
                  </a:lnTo>
                  <a:lnTo>
                    <a:pt x="149479" y="472059"/>
                  </a:lnTo>
                  <a:lnTo>
                    <a:pt x="146812" y="524129"/>
                  </a:lnTo>
                  <a:lnTo>
                    <a:pt x="144907" y="628015"/>
                  </a:lnTo>
                  <a:lnTo>
                    <a:pt x="142367" y="679196"/>
                  </a:lnTo>
                  <a:lnTo>
                    <a:pt x="138176" y="729742"/>
                  </a:lnTo>
                  <a:lnTo>
                    <a:pt x="132461" y="779145"/>
                  </a:lnTo>
                  <a:lnTo>
                    <a:pt x="125349" y="826770"/>
                  </a:lnTo>
                  <a:lnTo>
                    <a:pt x="116967" y="872363"/>
                  </a:lnTo>
                  <a:lnTo>
                    <a:pt x="107442" y="915416"/>
                  </a:lnTo>
                  <a:lnTo>
                    <a:pt x="96901" y="955548"/>
                  </a:lnTo>
                  <a:lnTo>
                    <a:pt x="85471" y="992505"/>
                  </a:lnTo>
                  <a:lnTo>
                    <a:pt x="67056" y="1040511"/>
                  </a:lnTo>
                  <a:lnTo>
                    <a:pt x="48895" y="1072896"/>
                  </a:lnTo>
                  <a:lnTo>
                    <a:pt x="34417" y="1055370"/>
                  </a:lnTo>
                  <a:lnTo>
                    <a:pt x="0" y="1133221"/>
                  </a:lnTo>
                  <a:lnTo>
                    <a:pt x="82931" y="1114044"/>
                  </a:lnTo>
                  <a:lnTo>
                    <a:pt x="65405" y="1092835"/>
                  </a:lnTo>
                  <a:lnTo>
                    <a:pt x="76073" y="1080008"/>
                  </a:lnTo>
                  <a:lnTo>
                    <a:pt x="103251" y="1018540"/>
                  </a:lnTo>
                  <a:lnTo>
                    <a:pt x="115443" y="982218"/>
                  </a:lnTo>
                  <a:lnTo>
                    <a:pt x="126746" y="942594"/>
                  </a:lnTo>
                  <a:lnTo>
                    <a:pt x="137033" y="899922"/>
                  </a:lnTo>
                  <a:lnTo>
                    <a:pt x="146177" y="854710"/>
                  </a:lnTo>
                  <a:lnTo>
                    <a:pt x="157480" y="782828"/>
                  </a:lnTo>
                  <a:lnTo>
                    <a:pt x="163449" y="732663"/>
                  </a:lnTo>
                  <a:lnTo>
                    <a:pt x="167640" y="681355"/>
                  </a:lnTo>
                  <a:lnTo>
                    <a:pt x="170307" y="629285"/>
                  </a:lnTo>
                  <a:lnTo>
                    <a:pt x="172212" y="524637"/>
                  </a:lnTo>
                  <a:lnTo>
                    <a:pt x="174752" y="473329"/>
                  </a:lnTo>
                  <a:lnTo>
                    <a:pt x="179070" y="422910"/>
                  </a:lnTo>
                  <a:lnTo>
                    <a:pt x="184785" y="373634"/>
                  </a:lnTo>
                  <a:lnTo>
                    <a:pt x="191897" y="326009"/>
                  </a:lnTo>
                  <a:lnTo>
                    <a:pt x="200279" y="280543"/>
                  </a:lnTo>
                  <a:lnTo>
                    <a:pt x="209804" y="237363"/>
                  </a:lnTo>
                  <a:lnTo>
                    <a:pt x="220345" y="197104"/>
                  </a:lnTo>
                  <a:lnTo>
                    <a:pt x="231775" y="160147"/>
                  </a:lnTo>
                  <a:lnTo>
                    <a:pt x="250317" y="112141"/>
                  </a:lnTo>
                  <a:lnTo>
                    <a:pt x="268097" y="80137"/>
                  </a:lnTo>
                  <a:lnTo>
                    <a:pt x="282829" y="97790"/>
                  </a:lnTo>
                  <a:lnTo>
                    <a:pt x="317119" y="19812"/>
                  </a:lnTo>
                  <a:close/>
                </a:path>
                <a:path w="7663180" h="4288790">
                  <a:moveTo>
                    <a:pt x="2796794" y="1124204"/>
                  </a:moveTo>
                  <a:lnTo>
                    <a:pt x="2713736" y="1142873"/>
                  </a:lnTo>
                  <a:lnTo>
                    <a:pt x="2730881" y="1163828"/>
                  </a:lnTo>
                  <a:lnTo>
                    <a:pt x="2723769" y="1171321"/>
                  </a:lnTo>
                  <a:lnTo>
                    <a:pt x="2696464" y="1229487"/>
                  </a:lnTo>
                  <a:lnTo>
                    <a:pt x="2679065" y="1280922"/>
                  </a:lnTo>
                  <a:lnTo>
                    <a:pt x="2668651" y="1318895"/>
                  </a:lnTo>
                  <a:lnTo>
                    <a:pt x="2659253" y="1359662"/>
                  </a:lnTo>
                  <a:lnTo>
                    <a:pt x="2650871" y="1402334"/>
                  </a:lnTo>
                  <a:lnTo>
                    <a:pt x="2643886" y="1447038"/>
                  </a:lnTo>
                  <a:lnTo>
                    <a:pt x="2638298" y="1493139"/>
                  </a:lnTo>
                  <a:lnTo>
                    <a:pt x="2634107" y="1540510"/>
                  </a:lnTo>
                  <a:lnTo>
                    <a:pt x="2631567" y="1588643"/>
                  </a:lnTo>
                  <a:lnTo>
                    <a:pt x="2629789" y="1684020"/>
                  </a:lnTo>
                  <a:lnTo>
                    <a:pt x="2627249" y="1731264"/>
                  </a:lnTo>
                  <a:lnTo>
                    <a:pt x="2623185" y="1777746"/>
                  </a:lnTo>
                  <a:lnTo>
                    <a:pt x="2617597" y="1823085"/>
                  </a:lnTo>
                  <a:lnTo>
                    <a:pt x="2610739" y="1866900"/>
                  </a:lnTo>
                  <a:lnTo>
                    <a:pt x="2602611" y="1908937"/>
                  </a:lnTo>
                  <a:lnTo>
                    <a:pt x="2593467" y="1948561"/>
                  </a:lnTo>
                  <a:lnTo>
                    <a:pt x="2583307" y="1985391"/>
                  </a:lnTo>
                  <a:lnTo>
                    <a:pt x="2566416" y="2035048"/>
                  </a:lnTo>
                  <a:lnTo>
                    <a:pt x="2548255" y="2076196"/>
                  </a:lnTo>
                  <a:lnTo>
                    <a:pt x="2539619" y="2090039"/>
                  </a:lnTo>
                  <a:lnTo>
                    <a:pt x="2524633" y="2071751"/>
                  </a:lnTo>
                  <a:lnTo>
                    <a:pt x="2489835" y="2149475"/>
                  </a:lnTo>
                  <a:lnTo>
                    <a:pt x="2572893" y="2130691"/>
                  </a:lnTo>
                  <a:lnTo>
                    <a:pt x="2555875" y="2109851"/>
                  </a:lnTo>
                  <a:lnTo>
                    <a:pt x="2562098" y="2103120"/>
                  </a:lnTo>
                  <a:lnTo>
                    <a:pt x="2583688" y="2060067"/>
                  </a:lnTo>
                  <a:lnTo>
                    <a:pt x="2601849" y="2011045"/>
                  </a:lnTo>
                  <a:lnTo>
                    <a:pt x="2612898" y="1974342"/>
                  </a:lnTo>
                  <a:lnTo>
                    <a:pt x="2622804" y="1934972"/>
                  </a:lnTo>
                  <a:lnTo>
                    <a:pt x="2635631" y="1871726"/>
                  </a:lnTo>
                  <a:lnTo>
                    <a:pt x="2642743" y="1827022"/>
                  </a:lnTo>
                  <a:lnTo>
                    <a:pt x="2648331" y="1780921"/>
                  </a:lnTo>
                  <a:lnTo>
                    <a:pt x="2652649" y="1733550"/>
                  </a:lnTo>
                  <a:lnTo>
                    <a:pt x="2655189" y="1685417"/>
                  </a:lnTo>
                  <a:lnTo>
                    <a:pt x="2656967" y="1589151"/>
                  </a:lnTo>
                  <a:lnTo>
                    <a:pt x="2659507" y="1541907"/>
                  </a:lnTo>
                  <a:lnTo>
                    <a:pt x="2663698" y="1495425"/>
                  </a:lnTo>
                  <a:lnTo>
                    <a:pt x="2669159" y="1450086"/>
                  </a:lnTo>
                  <a:lnTo>
                    <a:pt x="2676017" y="1406271"/>
                  </a:lnTo>
                  <a:lnTo>
                    <a:pt x="2684145" y="1364361"/>
                  </a:lnTo>
                  <a:lnTo>
                    <a:pt x="2693289" y="1324864"/>
                  </a:lnTo>
                  <a:lnTo>
                    <a:pt x="2703449" y="1287907"/>
                  </a:lnTo>
                  <a:lnTo>
                    <a:pt x="2720340" y="1238250"/>
                  </a:lnTo>
                  <a:lnTo>
                    <a:pt x="2738628" y="1196975"/>
                  </a:lnTo>
                  <a:lnTo>
                    <a:pt x="2747010" y="1183640"/>
                  </a:lnTo>
                  <a:lnTo>
                    <a:pt x="2761996" y="1201801"/>
                  </a:lnTo>
                  <a:lnTo>
                    <a:pt x="2796794" y="1124204"/>
                  </a:lnTo>
                  <a:close/>
                </a:path>
                <a:path w="7663180" h="4288790">
                  <a:moveTo>
                    <a:pt x="2796794" y="19812"/>
                  </a:moveTo>
                  <a:lnTo>
                    <a:pt x="2714244" y="40767"/>
                  </a:lnTo>
                  <a:lnTo>
                    <a:pt x="2732024" y="61341"/>
                  </a:lnTo>
                  <a:lnTo>
                    <a:pt x="2723388" y="71755"/>
                  </a:lnTo>
                  <a:lnTo>
                    <a:pt x="2702687" y="117221"/>
                  </a:lnTo>
                  <a:lnTo>
                    <a:pt x="2684653" y="169545"/>
                  </a:lnTo>
                  <a:lnTo>
                    <a:pt x="2673731" y="208915"/>
                  </a:lnTo>
                  <a:lnTo>
                    <a:pt x="2663825" y="251206"/>
                  </a:lnTo>
                  <a:lnTo>
                    <a:pt x="2654935" y="296037"/>
                  </a:lnTo>
                  <a:lnTo>
                    <a:pt x="2643886" y="367538"/>
                  </a:lnTo>
                  <a:lnTo>
                    <a:pt x="2643378" y="372364"/>
                  </a:lnTo>
                  <a:lnTo>
                    <a:pt x="2642743" y="367030"/>
                  </a:lnTo>
                  <a:lnTo>
                    <a:pt x="2635758" y="319151"/>
                  </a:lnTo>
                  <a:lnTo>
                    <a:pt x="2627376" y="273177"/>
                  </a:lnTo>
                  <a:lnTo>
                    <a:pt x="2618105" y="229489"/>
                  </a:lnTo>
                  <a:lnTo>
                    <a:pt x="2607564" y="188595"/>
                  </a:lnTo>
                  <a:lnTo>
                    <a:pt x="2596134" y="150876"/>
                  </a:lnTo>
                  <a:lnTo>
                    <a:pt x="2577465" y="101219"/>
                  </a:lnTo>
                  <a:lnTo>
                    <a:pt x="2554605" y="61341"/>
                  </a:lnTo>
                  <a:lnTo>
                    <a:pt x="2572385" y="40767"/>
                  </a:lnTo>
                  <a:lnTo>
                    <a:pt x="2489835" y="19812"/>
                  </a:lnTo>
                  <a:lnTo>
                    <a:pt x="2522601" y="98425"/>
                  </a:lnTo>
                  <a:lnTo>
                    <a:pt x="2537841" y="80772"/>
                  </a:lnTo>
                  <a:lnTo>
                    <a:pt x="2542159" y="85979"/>
                  </a:lnTo>
                  <a:lnTo>
                    <a:pt x="2560447" y="126365"/>
                  </a:lnTo>
                  <a:lnTo>
                    <a:pt x="2577719" y="176911"/>
                  </a:lnTo>
                  <a:lnTo>
                    <a:pt x="2588387" y="215265"/>
                  </a:lnTo>
                  <a:lnTo>
                    <a:pt x="2598166" y="256540"/>
                  </a:lnTo>
                  <a:lnTo>
                    <a:pt x="2606802" y="300609"/>
                  </a:lnTo>
                  <a:lnTo>
                    <a:pt x="2617597" y="370713"/>
                  </a:lnTo>
                  <a:lnTo>
                    <a:pt x="2623185" y="419481"/>
                  </a:lnTo>
                  <a:lnTo>
                    <a:pt x="2627249" y="469519"/>
                  </a:lnTo>
                  <a:lnTo>
                    <a:pt x="2629789" y="520319"/>
                  </a:lnTo>
                  <a:lnTo>
                    <a:pt x="2630678" y="571373"/>
                  </a:lnTo>
                  <a:lnTo>
                    <a:pt x="2629789" y="622427"/>
                  </a:lnTo>
                  <a:lnTo>
                    <a:pt x="2627249" y="673100"/>
                  </a:lnTo>
                  <a:lnTo>
                    <a:pt x="2623185" y="723265"/>
                  </a:lnTo>
                  <a:lnTo>
                    <a:pt x="2617597" y="772033"/>
                  </a:lnTo>
                  <a:lnTo>
                    <a:pt x="2610612" y="819404"/>
                  </a:lnTo>
                  <a:lnTo>
                    <a:pt x="2602611" y="864616"/>
                  </a:lnTo>
                  <a:lnTo>
                    <a:pt x="2593467" y="907288"/>
                  </a:lnTo>
                  <a:lnTo>
                    <a:pt x="2583180" y="947039"/>
                  </a:lnTo>
                  <a:lnTo>
                    <a:pt x="2572131" y="983615"/>
                  </a:lnTo>
                  <a:lnTo>
                    <a:pt x="2554224" y="1031240"/>
                  </a:lnTo>
                  <a:lnTo>
                    <a:pt x="2537841" y="1061974"/>
                  </a:lnTo>
                  <a:lnTo>
                    <a:pt x="2522601" y="1044448"/>
                  </a:lnTo>
                  <a:lnTo>
                    <a:pt x="2489835" y="1123061"/>
                  </a:lnTo>
                  <a:lnTo>
                    <a:pt x="2572385" y="1102106"/>
                  </a:lnTo>
                  <a:lnTo>
                    <a:pt x="2554605" y="1081405"/>
                  </a:lnTo>
                  <a:lnTo>
                    <a:pt x="2563749" y="1070356"/>
                  </a:lnTo>
                  <a:lnTo>
                    <a:pt x="2583815" y="1026033"/>
                  </a:lnTo>
                  <a:lnTo>
                    <a:pt x="2601976" y="973455"/>
                  </a:lnTo>
                  <a:lnTo>
                    <a:pt x="2613025" y="934085"/>
                  </a:lnTo>
                  <a:lnTo>
                    <a:pt x="2622931" y="891667"/>
                  </a:lnTo>
                  <a:lnTo>
                    <a:pt x="2631694" y="847090"/>
                  </a:lnTo>
                  <a:lnTo>
                    <a:pt x="2642743" y="775716"/>
                  </a:lnTo>
                  <a:lnTo>
                    <a:pt x="2643251" y="770509"/>
                  </a:lnTo>
                  <a:lnTo>
                    <a:pt x="2650871" y="823468"/>
                  </a:lnTo>
                  <a:lnTo>
                    <a:pt x="2659126" y="869442"/>
                  </a:lnTo>
                  <a:lnTo>
                    <a:pt x="2668651" y="913003"/>
                  </a:lnTo>
                  <a:lnTo>
                    <a:pt x="2679065" y="953770"/>
                  </a:lnTo>
                  <a:lnTo>
                    <a:pt x="2690368" y="991489"/>
                  </a:lnTo>
                  <a:lnTo>
                    <a:pt x="2709037" y="1041273"/>
                  </a:lnTo>
                  <a:lnTo>
                    <a:pt x="2732024" y="1081405"/>
                  </a:lnTo>
                  <a:lnTo>
                    <a:pt x="2714244" y="1102106"/>
                  </a:lnTo>
                  <a:lnTo>
                    <a:pt x="2796794" y="1123061"/>
                  </a:lnTo>
                  <a:lnTo>
                    <a:pt x="2764028" y="1044448"/>
                  </a:lnTo>
                  <a:lnTo>
                    <a:pt x="2748788" y="1061974"/>
                  </a:lnTo>
                  <a:lnTo>
                    <a:pt x="2744470" y="1056894"/>
                  </a:lnTo>
                  <a:lnTo>
                    <a:pt x="2714625" y="983869"/>
                  </a:lnTo>
                  <a:lnTo>
                    <a:pt x="2703576" y="947293"/>
                  </a:lnTo>
                  <a:lnTo>
                    <a:pt x="2693416" y="907542"/>
                  </a:lnTo>
                  <a:lnTo>
                    <a:pt x="2684145" y="864870"/>
                  </a:lnTo>
                  <a:lnTo>
                    <a:pt x="2676017" y="819785"/>
                  </a:lnTo>
                  <a:lnTo>
                    <a:pt x="2669159" y="772541"/>
                  </a:lnTo>
                  <a:lnTo>
                    <a:pt x="2663698" y="723646"/>
                  </a:lnTo>
                  <a:lnTo>
                    <a:pt x="2659507" y="673608"/>
                  </a:lnTo>
                  <a:lnTo>
                    <a:pt x="2656967" y="622808"/>
                  </a:lnTo>
                  <a:lnTo>
                    <a:pt x="2656078" y="571373"/>
                  </a:lnTo>
                  <a:lnTo>
                    <a:pt x="2656967" y="520065"/>
                  </a:lnTo>
                  <a:lnTo>
                    <a:pt x="2659507" y="469138"/>
                  </a:lnTo>
                  <a:lnTo>
                    <a:pt x="2663698" y="419100"/>
                  </a:lnTo>
                  <a:lnTo>
                    <a:pt x="2669159" y="370332"/>
                  </a:lnTo>
                  <a:lnTo>
                    <a:pt x="2676017" y="323088"/>
                  </a:lnTo>
                  <a:lnTo>
                    <a:pt x="2684145" y="278003"/>
                  </a:lnTo>
                  <a:lnTo>
                    <a:pt x="2693416" y="235204"/>
                  </a:lnTo>
                  <a:lnTo>
                    <a:pt x="2703576" y="195453"/>
                  </a:lnTo>
                  <a:lnTo>
                    <a:pt x="2714625" y="158877"/>
                  </a:lnTo>
                  <a:lnTo>
                    <a:pt x="2732532" y="111252"/>
                  </a:lnTo>
                  <a:lnTo>
                    <a:pt x="2748788" y="80772"/>
                  </a:lnTo>
                  <a:lnTo>
                    <a:pt x="2764028" y="98425"/>
                  </a:lnTo>
                  <a:lnTo>
                    <a:pt x="2796794" y="19812"/>
                  </a:lnTo>
                  <a:close/>
                </a:path>
                <a:path w="7663180" h="4288790">
                  <a:moveTo>
                    <a:pt x="5187569" y="4203446"/>
                  </a:moveTo>
                  <a:lnTo>
                    <a:pt x="5164582" y="4212514"/>
                  </a:lnTo>
                  <a:lnTo>
                    <a:pt x="5163058" y="4207827"/>
                  </a:lnTo>
                  <a:lnTo>
                    <a:pt x="5158359" y="4181030"/>
                  </a:lnTo>
                  <a:lnTo>
                    <a:pt x="5149088" y="4116705"/>
                  </a:lnTo>
                  <a:lnTo>
                    <a:pt x="5140071" y="4038727"/>
                  </a:lnTo>
                  <a:lnTo>
                    <a:pt x="5135753" y="3995166"/>
                  </a:lnTo>
                  <a:lnTo>
                    <a:pt x="5131435" y="3948557"/>
                  </a:lnTo>
                  <a:lnTo>
                    <a:pt x="5127371" y="3899408"/>
                  </a:lnTo>
                  <a:lnTo>
                    <a:pt x="5119751" y="3793109"/>
                  </a:lnTo>
                  <a:lnTo>
                    <a:pt x="5115941" y="3736340"/>
                  </a:lnTo>
                  <a:lnTo>
                    <a:pt x="5109210" y="3616579"/>
                  </a:lnTo>
                  <a:lnTo>
                    <a:pt x="5106035" y="3553841"/>
                  </a:lnTo>
                  <a:lnTo>
                    <a:pt x="5100320" y="3423158"/>
                  </a:lnTo>
                  <a:lnTo>
                    <a:pt x="5095621" y="3286760"/>
                  </a:lnTo>
                  <a:lnTo>
                    <a:pt x="5091684" y="3145790"/>
                  </a:lnTo>
                  <a:lnTo>
                    <a:pt x="5088890" y="3001137"/>
                  </a:lnTo>
                  <a:lnTo>
                    <a:pt x="5086985" y="2854325"/>
                  </a:lnTo>
                  <a:lnTo>
                    <a:pt x="5085842" y="2557907"/>
                  </a:lnTo>
                  <a:lnTo>
                    <a:pt x="5084064" y="2410841"/>
                  </a:lnTo>
                  <a:lnTo>
                    <a:pt x="5081270" y="2266061"/>
                  </a:lnTo>
                  <a:lnTo>
                    <a:pt x="5077333" y="2124964"/>
                  </a:lnTo>
                  <a:lnTo>
                    <a:pt x="5072507" y="1988185"/>
                  </a:lnTo>
                  <a:lnTo>
                    <a:pt x="5069840" y="1922018"/>
                  </a:lnTo>
                  <a:lnTo>
                    <a:pt x="5063744" y="1794510"/>
                  </a:lnTo>
                  <a:lnTo>
                    <a:pt x="5056886" y="1674368"/>
                  </a:lnTo>
                  <a:lnTo>
                    <a:pt x="5053203" y="1617726"/>
                  </a:lnTo>
                  <a:lnTo>
                    <a:pt x="5049393" y="1563116"/>
                  </a:lnTo>
                  <a:lnTo>
                    <a:pt x="5045456" y="1511046"/>
                  </a:lnTo>
                  <a:lnTo>
                    <a:pt x="5041392" y="1461643"/>
                  </a:lnTo>
                  <a:lnTo>
                    <a:pt x="5037074" y="1414780"/>
                  </a:lnTo>
                  <a:lnTo>
                    <a:pt x="5032756" y="1371092"/>
                  </a:lnTo>
                  <a:lnTo>
                    <a:pt x="5028311" y="1330325"/>
                  </a:lnTo>
                  <a:lnTo>
                    <a:pt x="5019040" y="1258189"/>
                  </a:lnTo>
                  <a:lnTo>
                    <a:pt x="5009134" y="1198499"/>
                  </a:lnTo>
                  <a:lnTo>
                    <a:pt x="5006594" y="1190625"/>
                  </a:lnTo>
                  <a:lnTo>
                    <a:pt x="5030851" y="1180973"/>
                  </a:lnTo>
                  <a:lnTo>
                    <a:pt x="4967478" y="1124204"/>
                  </a:lnTo>
                  <a:lnTo>
                    <a:pt x="4959985" y="1208913"/>
                  </a:lnTo>
                  <a:lnTo>
                    <a:pt x="4982845" y="1199896"/>
                  </a:lnTo>
                  <a:lnTo>
                    <a:pt x="4984877" y="1206246"/>
                  </a:lnTo>
                  <a:lnTo>
                    <a:pt x="4998466" y="1295908"/>
                  </a:lnTo>
                  <a:lnTo>
                    <a:pt x="5007483" y="1373886"/>
                  </a:lnTo>
                  <a:lnTo>
                    <a:pt x="5011801" y="1417320"/>
                  </a:lnTo>
                  <a:lnTo>
                    <a:pt x="5016119" y="1463929"/>
                  </a:lnTo>
                  <a:lnTo>
                    <a:pt x="5020183" y="1513205"/>
                  </a:lnTo>
                  <a:lnTo>
                    <a:pt x="5024120" y="1565021"/>
                  </a:lnTo>
                  <a:lnTo>
                    <a:pt x="5031613" y="1676019"/>
                  </a:lnTo>
                  <a:lnTo>
                    <a:pt x="5038344" y="1795907"/>
                  </a:lnTo>
                  <a:lnTo>
                    <a:pt x="5041519" y="1858772"/>
                  </a:lnTo>
                  <a:lnTo>
                    <a:pt x="5047234" y="1989328"/>
                  </a:lnTo>
                  <a:lnTo>
                    <a:pt x="5051933" y="2125726"/>
                  </a:lnTo>
                  <a:lnTo>
                    <a:pt x="5055870" y="2266823"/>
                  </a:lnTo>
                  <a:lnTo>
                    <a:pt x="5058664" y="2411222"/>
                  </a:lnTo>
                  <a:lnTo>
                    <a:pt x="5060569" y="2558288"/>
                  </a:lnTo>
                  <a:lnTo>
                    <a:pt x="5061585" y="2854452"/>
                  </a:lnTo>
                  <a:lnTo>
                    <a:pt x="5063490" y="3001518"/>
                  </a:lnTo>
                  <a:lnTo>
                    <a:pt x="5066284" y="3146298"/>
                  </a:lnTo>
                  <a:lnTo>
                    <a:pt x="5070221" y="3287522"/>
                  </a:lnTo>
                  <a:lnTo>
                    <a:pt x="5075047" y="3424047"/>
                  </a:lnTo>
                  <a:lnTo>
                    <a:pt x="5077714" y="3490341"/>
                  </a:lnTo>
                  <a:lnTo>
                    <a:pt x="5083810" y="3617849"/>
                  </a:lnTo>
                  <a:lnTo>
                    <a:pt x="5090668" y="3737864"/>
                  </a:lnTo>
                  <a:lnTo>
                    <a:pt x="5094351" y="3794760"/>
                  </a:lnTo>
                  <a:lnTo>
                    <a:pt x="5098161" y="3849243"/>
                  </a:lnTo>
                  <a:lnTo>
                    <a:pt x="5102098" y="3901313"/>
                  </a:lnTo>
                  <a:lnTo>
                    <a:pt x="5106162" y="3950716"/>
                  </a:lnTo>
                  <a:lnTo>
                    <a:pt x="5110480" y="3997452"/>
                  </a:lnTo>
                  <a:lnTo>
                    <a:pt x="5114798" y="4041267"/>
                  </a:lnTo>
                  <a:lnTo>
                    <a:pt x="5119243" y="4082034"/>
                  </a:lnTo>
                  <a:lnTo>
                    <a:pt x="5128387" y="4154005"/>
                  </a:lnTo>
                  <a:lnTo>
                    <a:pt x="5138039" y="4212221"/>
                  </a:lnTo>
                  <a:lnTo>
                    <a:pt x="5141087" y="4221823"/>
                  </a:lnTo>
                  <a:lnTo>
                    <a:pt x="5116703" y="4231424"/>
                  </a:lnTo>
                  <a:lnTo>
                    <a:pt x="5180076" y="4288282"/>
                  </a:lnTo>
                  <a:lnTo>
                    <a:pt x="5187569" y="4203446"/>
                  </a:lnTo>
                  <a:close/>
                </a:path>
                <a:path w="7663180" h="4288790">
                  <a:moveTo>
                    <a:pt x="7662672" y="1102868"/>
                  </a:moveTo>
                  <a:lnTo>
                    <a:pt x="7662418" y="1102741"/>
                  </a:lnTo>
                  <a:lnTo>
                    <a:pt x="7631684" y="1023874"/>
                  </a:lnTo>
                  <a:lnTo>
                    <a:pt x="7615936" y="1041273"/>
                  </a:lnTo>
                  <a:lnTo>
                    <a:pt x="7583678" y="964184"/>
                  </a:lnTo>
                  <a:lnTo>
                    <a:pt x="7573010" y="927608"/>
                  </a:lnTo>
                  <a:lnTo>
                    <a:pt x="7563104" y="887730"/>
                  </a:lnTo>
                  <a:lnTo>
                    <a:pt x="7554214" y="845058"/>
                  </a:lnTo>
                  <a:lnTo>
                    <a:pt x="7546340" y="800100"/>
                  </a:lnTo>
                  <a:lnTo>
                    <a:pt x="7539609" y="752729"/>
                  </a:lnTo>
                  <a:lnTo>
                    <a:pt x="7534275" y="703834"/>
                  </a:lnTo>
                  <a:lnTo>
                    <a:pt x="7530338" y="653796"/>
                  </a:lnTo>
                  <a:lnTo>
                    <a:pt x="7527798" y="602996"/>
                  </a:lnTo>
                  <a:lnTo>
                    <a:pt x="7526147" y="499237"/>
                  </a:lnTo>
                  <a:lnTo>
                    <a:pt x="7523607" y="447675"/>
                  </a:lnTo>
                  <a:lnTo>
                    <a:pt x="7519543" y="396748"/>
                  </a:lnTo>
                  <a:lnTo>
                    <a:pt x="7514082" y="347218"/>
                  </a:lnTo>
                  <a:lnTo>
                    <a:pt x="7507224" y="299339"/>
                  </a:lnTo>
                  <a:lnTo>
                    <a:pt x="7499350" y="253365"/>
                  </a:lnTo>
                  <a:lnTo>
                    <a:pt x="7490206" y="209804"/>
                  </a:lnTo>
                  <a:lnTo>
                    <a:pt x="7480173" y="168910"/>
                  </a:lnTo>
                  <a:lnTo>
                    <a:pt x="7469124" y="131191"/>
                  </a:lnTo>
                  <a:lnTo>
                    <a:pt x="7451090" y="81534"/>
                  </a:lnTo>
                  <a:lnTo>
                    <a:pt x="7429754" y="42926"/>
                  </a:lnTo>
                  <a:lnTo>
                    <a:pt x="7447915" y="22860"/>
                  </a:lnTo>
                  <a:lnTo>
                    <a:pt x="7365873" y="0"/>
                  </a:lnTo>
                  <a:lnTo>
                    <a:pt x="7396861" y="79375"/>
                  </a:lnTo>
                  <a:lnTo>
                    <a:pt x="7412609" y="61976"/>
                  </a:lnTo>
                  <a:lnTo>
                    <a:pt x="7416038" y="66167"/>
                  </a:lnTo>
                  <a:lnTo>
                    <a:pt x="7433564" y="106426"/>
                  </a:lnTo>
                  <a:lnTo>
                    <a:pt x="7450455" y="156972"/>
                  </a:lnTo>
                  <a:lnTo>
                    <a:pt x="7460742" y="195326"/>
                  </a:lnTo>
                  <a:lnTo>
                    <a:pt x="7470013" y="236601"/>
                  </a:lnTo>
                  <a:lnTo>
                    <a:pt x="7478395" y="280670"/>
                  </a:lnTo>
                  <a:lnTo>
                    <a:pt x="7488936" y="350901"/>
                  </a:lnTo>
                  <a:lnTo>
                    <a:pt x="7494270" y="399542"/>
                  </a:lnTo>
                  <a:lnTo>
                    <a:pt x="7498334" y="449707"/>
                  </a:lnTo>
                  <a:lnTo>
                    <a:pt x="7500747" y="500507"/>
                  </a:lnTo>
                  <a:lnTo>
                    <a:pt x="7502398" y="603504"/>
                  </a:lnTo>
                  <a:lnTo>
                    <a:pt x="7504938" y="655066"/>
                  </a:lnTo>
                  <a:lnTo>
                    <a:pt x="7509002" y="705866"/>
                  </a:lnTo>
                  <a:lnTo>
                    <a:pt x="7514463" y="755523"/>
                  </a:lnTo>
                  <a:lnTo>
                    <a:pt x="7521067" y="803529"/>
                  </a:lnTo>
                  <a:lnTo>
                    <a:pt x="7529195" y="849630"/>
                  </a:lnTo>
                  <a:lnTo>
                    <a:pt x="7538212" y="893191"/>
                  </a:lnTo>
                  <a:lnTo>
                    <a:pt x="7548372" y="933958"/>
                  </a:lnTo>
                  <a:lnTo>
                    <a:pt x="7559421" y="971550"/>
                  </a:lnTo>
                  <a:lnTo>
                    <a:pt x="7577328" y="1021334"/>
                  </a:lnTo>
                  <a:lnTo>
                    <a:pt x="7598791" y="1060323"/>
                  </a:lnTo>
                  <a:lnTo>
                    <a:pt x="7592187" y="1067562"/>
                  </a:lnTo>
                  <a:lnTo>
                    <a:pt x="7586472" y="1064768"/>
                  </a:lnTo>
                  <a:lnTo>
                    <a:pt x="7586472" y="1073912"/>
                  </a:lnTo>
                  <a:lnTo>
                    <a:pt x="7580630" y="1080389"/>
                  </a:lnTo>
                  <a:lnTo>
                    <a:pt x="7586472" y="1082040"/>
                  </a:lnTo>
                  <a:lnTo>
                    <a:pt x="7586472" y="1090168"/>
                  </a:lnTo>
                  <a:lnTo>
                    <a:pt x="7365873" y="1090168"/>
                  </a:lnTo>
                  <a:lnTo>
                    <a:pt x="7365873" y="1115568"/>
                  </a:lnTo>
                  <a:lnTo>
                    <a:pt x="7586472" y="1115568"/>
                  </a:lnTo>
                  <a:lnTo>
                    <a:pt x="7586472" y="1122045"/>
                  </a:lnTo>
                  <a:lnTo>
                    <a:pt x="7579995" y="1123696"/>
                  </a:lnTo>
                  <a:lnTo>
                    <a:pt x="7586472" y="1131189"/>
                  </a:lnTo>
                  <a:lnTo>
                    <a:pt x="7586472" y="1140841"/>
                  </a:lnTo>
                  <a:lnTo>
                    <a:pt x="7592314" y="1137920"/>
                  </a:lnTo>
                  <a:lnTo>
                    <a:pt x="7597521" y="1143889"/>
                  </a:lnTo>
                  <a:lnTo>
                    <a:pt x="7577455" y="1178306"/>
                  </a:lnTo>
                  <a:lnTo>
                    <a:pt x="7559421" y="1224661"/>
                  </a:lnTo>
                  <a:lnTo>
                    <a:pt x="7543165" y="1278255"/>
                  </a:lnTo>
                  <a:lnTo>
                    <a:pt x="7533513" y="1317625"/>
                  </a:lnTo>
                  <a:lnTo>
                    <a:pt x="7521194" y="1381125"/>
                  </a:lnTo>
                  <a:lnTo>
                    <a:pt x="7514463" y="1425702"/>
                  </a:lnTo>
                  <a:lnTo>
                    <a:pt x="7509002" y="1471930"/>
                  </a:lnTo>
                  <a:lnTo>
                    <a:pt x="7504938" y="1519301"/>
                  </a:lnTo>
                  <a:lnTo>
                    <a:pt x="7502398" y="1567307"/>
                  </a:lnTo>
                  <a:lnTo>
                    <a:pt x="7500747" y="1662811"/>
                  </a:lnTo>
                  <a:lnTo>
                    <a:pt x="7498334" y="1709928"/>
                  </a:lnTo>
                  <a:lnTo>
                    <a:pt x="7494270" y="1756537"/>
                  </a:lnTo>
                  <a:lnTo>
                    <a:pt x="7488936" y="1801749"/>
                  </a:lnTo>
                  <a:lnTo>
                    <a:pt x="7482205" y="1845691"/>
                  </a:lnTo>
                  <a:lnTo>
                    <a:pt x="7474458" y="1887728"/>
                  </a:lnTo>
                  <a:lnTo>
                    <a:pt x="7465568" y="1927352"/>
                  </a:lnTo>
                  <a:lnTo>
                    <a:pt x="7455662" y="1964182"/>
                  </a:lnTo>
                  <a:lnTo>
                    <a:pt x="7439533" y="2013839"/>
                  </a:lnTo>
                  <a:lnTo>
                    <a:pt x="7422007" y="2054987"/>
                  </a:lnTo>
                  <a:lnTo>
                    <a:pt x="7414387" y="2067814"/>
                  </a:lnTo>
                  <a:lnTo>
                    <a:pt x="7398766" y="2049653"/>
                  </a:lnTo>
                  <a:lnTo>
                    <a:pt x="7365873" y="2128278"/>
                  </a:lnTo>
                  <a:lnTo>
                    <a:pt x="7448423" y="2107438"/>
                  </a:lnTo>
                  <a:lnTo>
                    <a:pt x="7431024" y="2087118"/>
                  </a:lnTo>
                  <a:lnTo>
                    <a:pt x="7436866" y="2080895"/>
                  </a:lnTo>
                  <a:lnTo>
                    <a:pt x="7457059" y="2038477"/>
                  </a:lnTo>
                  <a:lnTo>
                    <a:pt x="7474585" y="1989582"/>
                  </a:lnTo>
                  <a:lnTo>
                    <a:pt x="7485253" y="1952879"/>
                  </a:lnTo>
                  <a:lnTo>
                    <a:pt x="7494778" y="1913509"/>
                  </a:lnTo>
                  <a:lnTo>
                    <a:pt x="7507224" y="1850390"/>
                  </a:lnTo>
                  <a:lnTo>
                    <a:pt x="7514082" y="1805686"/>
                  </a:lnTo>
                  <a:lnTo>
                    <a:pt x="7519543" y="1759458"/>
                  </a:lnTo>
                  <a:lnTo>
                    <a:pt x="7523607" y="1712087"/>
                  </a:lnTo>
                  <a:lnTo>
                    <a:pt x="7526147" y="1664081"/>
                  </a:lnTo>
                  <a:lnTo>
                    <a:pt x="7527798" y="1567815"/>
                  </a:lnTo>
                  <a:lnTo>
                    <a:pt x="7530338" y="1520571"/>
                  </a:lnTo>
                  <a:lnTo>
                    <a:pt x="7534275" y="1473962"/>
                  </a:lnTo>
                  <a:lnTo>
                    <a:pt x="7539609" y="1428750"/>
                  </a:lnTo>
                  <a:lnTo>
                    <a:pt x="7546213" y="1384935"/>
                  </a:lnTo>
                  <a:lnTo>
                    <a:pt x="7554214" y="1343025"/>
                  </a:lnTo>
                  <a:lnTo>
                    <a:pt x="7562977" y="1303528"/>
                  </a:lnTo>
                  <a:lnTo>
                    <a:pt x="7572883" y="1266444"/>
                  </a:lnTo>
                  <a:lnTo>
                    <a:pt x="7589139" y="1216787"/>
                  </a:lnTo>
                  <a:lnTo>
                    <a:pt x="7606792" y="1175512"/>
                  </a:lnTo>
                  <a:lnTo>
                    <a:pt x="7614158" y="1163193"/>
                  </a:lnTo>
                  <a:lnTo>
                    <a:pt x="7629779" y="1181354"/>
                  </a:lnTo>
                  <a:lnTo>
                    <a:pt x="7662672" y="1103249"/>
                  </a:lnTo>
                  <a:lnTo>
                    <a:pt x="7662672" y="1102868"/>
                  </a:lnTo>
                  <a:close/>
                </a:path>
              </a:pathLst>
            </a:custGeom>
            <a:solidFill>
              <a:srgbClr val="792C2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7056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11123" y="458723"/>
              <a:ext cx="10972800" cy="5638800"/>
            </a:xfrm>
            <a:custGeom>
              <a:avLst/>
              <a:gdLst/>
              <a:ahLst/>
              <a:cxnLst/>
              <a:rect l="l" t="t" r="r" b="b"/>
              <a:pathLst>
                <a:path w="10972800" h="5638800">
                  <a:moveTo>
                    <a:pt x="0" y="5638800"/>
                  </a:moveTo>
                  <a:lnTo>
                    <a:pt x="10972800" y="5638800"/>
                  </a:lnTo>
                  <a:lnTo>
                    <a:pt x="10972800" y="0"/>
                  </a:lnTo>
                  <a:lnTo>
                    <a:pt x="0" y="0"/>
                  </a:lnTo>
                  <a:lnTo>
                    <a:pt x="0" y="5638800"/>
                  </a:lnTo>
                  <a:close/>
                </a:path>
              </a:pathLst>
            </a:custGeom>
            <a:ln w="15240">
              <a:solidFill>
                <a:srgbClr val="83992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99232"/>
              <a:ext cx="762000" cy="6065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6095" y="2999232"/>
              <a:ext cx="755903" cy="6065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2000" cy="67056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2983" y="0"/>
              <a:ext cx="4319016" cy="124967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0919" y="0"/>
              <a:ext cx="4831080" cy="15453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788664"/>
              <a:ext cx="4660392" cy="291693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352800"/>
              <a:ext cx="4901184" cy="3352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20128" y="3133344"/>
              <a:ext cx="185927" cy="7010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425440" y="3108959"/>
              <a:ext cx="2152015" cy="90805"/>
            </a:xfrm>
            <a:custGeom>
              <a:avLst/>
              <a:gdLst/>
              <a:ahLst/>
              <a:cxnLst/>
              <a:rect l="l" t="t" r="r" b="b"/>
              <a:pathLst>
                <a:path w="2152015" h="90805">
                  <a:moveTo>
                    <a:pt x="207899" y="19685"/>
                  </a:moveTo>
                  <a:lnTo>
                    <a:pt x="205867" y="14478"/>
                  </a:lnTo>
                  <a:lnTo>
                    <a:pt x="203327" y="11684"/>
                  </a:lnTo>
                  <a:lnTo>
                    <a:pt x="195326" y="5969"/>
                  </a:lnTo>
                  <a:lnTo>
                    <a:pt x="185801" y="4318"/>
                  </a:lnTo>
                  <a:lnTo>
                    <a:pt x="176022" y="6731"/>
                  </a:lnTo>
                  <a:lnTo>
                    <a:pt x="166878" y="13081"/>
                  </a:lnTo>
                  <a:lnTo>
                    <a:pt x="162814" y="17145"/>
                  </a:lnTo>
                  <a:lnTo>
                    <a:pt x="158623" y="17907"/>
                  </a:lnTo>
                  <a:lnTo>
                    <a:pt x="156972" y="12954"/>
                  </a:lnTo>
                  <a:lnTo>
                    <a:pt x="151892" y="4572"/>
                  </a:lnTo>
                  <a:lnTo>
                    <a:pt x="144907" y="508"/>
                  </a:lnTo>
                  <a:lnTo>
                    <a:pt x="136398" y="0"/>
                  </a:lnTo>
                  <a:lnTo>
                    <a:pt x="126746" y="1905"/>
                  </a:lnTo>
                  <a:lnTo>
                    <a:pt x="120269" y="3810"/>
                  </a:lnTo>
                  <a:lnTo>
                    <a:pt x="111633" y="3937"/>
                  </a:lnTo>
                  <a:lnTo>
                    <a:pt x="107442" y="7747"/>
                  </a:lnTo>
                  <a:lnTo>
                    <a:pt x="98171" y="12573"/>
                  </a:lnTo>
                  <a:lnTo>
                    <a:pt x="88392" y="13462"/>
                  </a:lnTo>
                  <a:lnTo>
                    <a:pt x="78486" y="13208"/>
                  </a:lnTo>
                  <a:lnTo>
                    <a:pt x="68834" y="14605"/>
                  </a:lnTo>
                  <a:lnTo>
                    <a:pt x="56134" y="11684"/>
                  </a:lnTo>
                  <a:lnTo>
                    <a:pt x="43688" y="12954"/>
                  </a:lnTo>
                  <a:lnTo>
                    <a:pt x="31242" y="15494"/>
                  </a:lnTo>
                  <a:lnTo>
                    <a:pt x="18796" y="16637"/>
                  </a:lnTo>
                  <a:lnTo>
                    <a:pt x="14097" y="16637"/>
                  </a:lnTo>
                  <a:lnTo>
                    <a:pt x="7874" y="20701"/>
                  </a:lnTo>
                  <a:lnTo>
                    <a:pt x="1778" y="27940"/>
                  </a:lnTo>
                  <a:lnTo>
                    <a:pt x="0" y="34163"/>
                  </a:lnTo>
                  <a:lnTo>
                    <a:pt x="3302" y="41402"/>
                  </a:lnTo>
                  <a:lnTo>
                    <a:pt x="9906" y="44831"/>
                  </a:lnTo>
                  <a:lnTo>
                    <a:pt x="21082" y="46101"/>
                  </a:lnTo>
                  <a:lnTo>
                    <a:pt x="29845" y="41148"/>
                  </a:lnTo>
                  <a:lnTo>
                    <a:pt x="34163" y="43434"/>
                  </a:lnTo>
                  <a:lnTo>
                    <a:pt x="52197" y="49403"/>
                  </a:lnTo>
                  <a:lnTo>
                    <a:pt x="70866" y="51181"/>
                  </a:lnTo>
                  <a:lnTo>
                    <a:pt x="89662" y="52197"/>
                  </a:lnTo>
                  <a:lnTo>
                    <a:pt x="107569" y="56261"/>
                  </a:lnTo>
                  <a:lnTo>
                    <a:pt x="147320" y="49403"/>
                  </a:lnTo>
                  <a:lnTo>
                    <a:pt x="186436" y="42164"/>
                  </a:lnTo>
                  <a:lnTo>
                    <a:pt x="203327" y="28956"/>
                  </a:lnTo>
                  <a:lnTo>
                    <a:pt x="207899" y="19685"/>
                  </a:lnTo>
                  <a:close/>
                </a:path>
                <a:path w="2152015" h="90805">
                  <a:moveTo>
                    <a:pt x="502920" y="38735"/>
                  </a:moveTo>
                  <a:lnTo>
                    <a:pt x="500761" y="32004"/>
                  </a:lnTo>
                  <a:lnTo>
                    <a:pt x="497459" y="27305"/>
                  </a:lnTo>
                  <a:lnTo>
                    <a:pt x="496697" y="26416"/>
                  </a:lnTo>
                  <a:lnTo>
                    <a:pt x="493903" y="22987"/>
                  </a:lnTo>
                  <a:lnTo>
                    <a:pt x="464312" y="6985"/>
                  </a:lnTo>
                  <a:lnTo>
                    <a:pt x="464312" y="29337"/>
                  </a:lnTo>
                  <a:lnTo>
                    <a:pt x="464312" y="39116"/>
                  </a:lnTo>
                  <a:lnTo>
                    <a:pt x="460375" y="43053"/>
                  </a:lnTo>
                  <a:lnTo>
                    <a:pt x="456692" y="50165"/>
                  </a:lnTo>
                  <a:lnTo>
                    <a:pt x="451104" y="43815"/>
                  </a:lnTo>
                  <a:lnTo>
                    <a:pt x="446786" y="40513"/>
                  </a:lnTo>
                  <a:lnTo>
                    <a:pt x="445135" y="34163"/>
                  </a:lnTo>
                  <a:lnTo>
                    <a:pt x="449072" y="29083"/>
                  </a:lnTo>
                  <a:lnTo>
                    <a:pt x="458216" y="26416"/>
                  </a:lnTo>
                  <a:lnTo>
                    <a:pt x="464312" y="29337"/>
                  </a:lnTo>
                  <a:lnTo>
                    <a:pt x="464312" y="6985"/>
                  </a:lnTo>
                  <a:lnTo>
                    <a:pt x="455549" y="6223"/>
                  </a:lnTo>
                  <a:lnTo>
                    <a:pt x="446024" y="5588"/>
                  </a:lnTo>
                  <a:lnTo>
                    <a:pt x="436499" y="5334"/>
                  </a:lnTo>
                  <a:lnTo>
                    <a:pt x="427101" y="5969"/>
                  </a:lnTo>
                  <a:lnTo>
                    <a:pt x="416306" y="7493"/>
                  </a:lnTo>
                  <a:lnTo>
                    <a:pt x="405511" y="9906"/>
                  </a:lnTo>
                  <a:lnTo>
                    <a:pt x="383921" y="15113"/>
                  </a:lnTo>
                  <a:lnTo>
                    <a:pt x="375285" y="22987"/>
                  </a:lnTo>
                  <a:lnTo>
                    <a:pt x="365252" y="22987"/>
                  </a:lnTo>
                  <a:lnTo>
                    <a:pt x="354711" y="20320"/>
                  </a:lnTo>
                  <a:lnTo>
                    <a:pt x="344678" y="20320"/>
                  </a:lnTo>
                  <a:lnTo>
                    <a:pt x="343408" y="20955"/>
                  </a:lnTo>
                  <a:lnTo>
                    <a:pt x="342265" y="20955"/>
                  </a:lnTo>
                  <a:lnTo>
                    <a:pt x="341757" y="21717"/>
                  </a:lnTo>
                  <a:lnTo>
                    <a:pt x="339090" y="24765"/>
                  </a:lnTo>
                  <a:lnTo>
                    <a:pt x="334899" y="27813"/>
                  </a:lnTo>
                  <a:lnTo>
                    <a:pt x="334518" y="32004"/>
                  </a:lnTo>
                  <a:lnTo>
                    <a:pt x="453898" y="64262"/>
                  </a:lnTo>
                  <a:lnTo>
                    <a:pt x="463931" y="62992"/>
                  </a:lnTo>
                  <a:lnTo>
                    <a:pt x="490867" y="50165"/>
                  </a:lnTo>
                  <a:lnTo>
                    <a:pt x="493268" y="49022"/>
                  </a:lnTo>
                  <a:lnTo>
                    <a:pt x="501396" y="47244"/>
                  </a:lnTo>
                  <a:lnTo>
                    <a:pt x="502843" y="39116"/>
                  </a:lnTo>
                  <a:lnTo>
                    <a:pt x="502920" y="38735"/>
                  </a:lnTo>
                  <a:close/>
                </a:path>
                <a:path w="2152015" h="90805">
                  <a:moveTo>
                    <a:pt x="746633" y="42545"/>
                  </a:moveTo>
                  <a:lnTo>
                    <a:pt x="712597" y="18669"/>
                  </a:lnTo>
                  <a:lnTo>
                    <a:pt x="664845" y="14986"/>
                  </a:lnTo>
                  <a:lnTo>
                    <a:pt x="632587" y="20574"/>
                  </a:lnTo>
                  <a:lnTo>
                    <a:pt x="614045" y="24892"/>
                  </a:lnTo>
                  <a:lnTo>
                    <a:pt x="597027" y="40513"/>
                  </a:lnTo>
                  <a:lnTo>
                    <a:pt x="597154" y="48514"/>
                  </a:lnTo>
                  <a:lnTo>
                    <a:pt x="622046" y="56642"/>
                  </a:lnTo>
                  <a:lnTo>
                    <a:pt x="638175" y="61341"/>
                  </a:lnTo>
                  <a:lnTo>
                    <a:pt x="671957" y="70485"/>
                  </a:lnTo>
                  <a:lnTo>
                    <a:pt x="673354" y="70358"/>
                  </a:lnTo>
                  <a:lnTo>
                    <a:pt x="686562" y="63627"/>
                  </a:lnTo>
                  <a:lnTo>
                    <a:pt x="692531" y="61087"/>
                  </a:lnTo>
                  <a:lnTo>
                    <a:pt x="698119" y="60452"/>
                  </a:lnTo>
                  <a:lnTo>
                    <a:pt x="704977" y="61214"/>
                  </a:lnTo>
                  <a:lnTo>
                    <a:pt x="711581" y="61595"/>
                  </a:lnTo>
                  <a:lnTo>
                    <a:pt x="718058" y="60960"/>
                  </a:lnTo>
                  <a:lnTo>
                    <a:pt x="724535" y="58928"/>
                  </a:lnTo>
                  <a:lnTo>
                    <a:pt x="728599" y="57023"/>
                  </a:lnTo>
                  <a:lnTo>
                    <a:pt x="733679" y="57023"/>
                  </a:lnTo>
                  <a:lnTo>
                    <a:pt x="737616" y="55118"/>
                  </a:lnTo>
                  <a:lnTo>
                    <a:pt x="743966" y="49657"/>
                  </a:lnTo>
                  <a:lnTo>
                    <a:pt x="746633" y="42545"/>
                  </a:lnTo>
                  <a:close/>
                </a:path>
                <a:path w="2152015" h="90805">
                  <a:moveTo>
                    <a:pt x="1051052" y="48006"/>
                  </a:moveTo>
                  <a:lnTo>
                    <a:pt x="1049655" y="45339"/>
                  </a:lnTo>
                  <a:lnTo>
                    <a:pt x="1039876" y="39624"/>
                  </a:lnTo>
                  <a:lnTo>
                    <a:pt x="1031113" y="35433"/>
                  </a:lnTo>
                  <a:lnTo>
                    <a:pt x="1022096" y="33274"/>
                  </a:lnTo>
                  <a:lnTo>
                    <a:pt x="1013333" y="34544"/>
                  </a:lnTo>
                  <a:lnTo>
                    <a:pt x="1000125" y="37084"/>
                  </a:lnTo>
                  <a:lnTo>
                    <a:pt x="987679" y="36068"/>
                  </a:lnTo>
                  <a:lnTo>
                    <a:pt x="976503" y="34671"/>
                  </a:lnTo>
                  <a:lnTo>
                    <a:pt x="967359" y="35941"/>
                  </a:lnTo>
                  <a:lnTo>
                    <a:pt x="944626" y="35433"/>
                  </a:lnTo>
                  <a:lnTo>
                    <a:pt x="935228" y="35433"/>
                  </a:lnTo>
                  <a:lnTo>
                    <a:pt x="910082" y="37719"/>
                  </a:lnTo>
                  <a:lnTo>
                    <a:pt x="902843" y="40513"/>
                  </a:lnTo>
                  <a:lnTo>
                    <a:pt x="897763" y="47371"/>
                  </a:lnTo>
                  <a:lnTo>
                    <a:pt x="917702" y="55499"/>
                  </a:lnTo>
                  <a:lnTo>
                    <a:pt x="929640" y="59182"/>
                  </a:lnTo>
                  <a:lnTo>
                    <a:pt x="935990" y="59055"/>
                  </a:lnTo>
                  <a:lnTo>
                    <a:pt x="949071" y="56642"/>
                  </a:lnTo>
                  <a:lnTo>
                    <a:pt x="974725" y="50927"/>
                  </a:lnTo>
                  <a:lnTo>
                    <a:pt x="978281" y="50673"/>
                  </a:lnTo>
                  <a:lnTo>
                    <a:pt x="980948" y="51562"/>
                  </a:lnTo>
                  <a:lnTo>
                    <a:pt x="998982" y="55753"/>
                  </a:lnTo>
                  <a:lnTo>
                    <a:pt x="1016127" y="57658"/>
                  </a:lnTo>
                  <a:lnTo>
                    <a:pt x="1032002" y="56896"/>
                  </a:lnTo>
                  <a:lnTo>
                    <a:pt x="1046480" y="53594"/>
                  </a:lnTo>
                  <a:lnTo>
                    <a:pt x="1048385" y="52959"/>
                  </a:lnTo>
                  <a:lnTo>
                    <a:pt x="1050544" y="51054"/>
                  </a:lnTo>
                  <a:lnTo>
                    <a:pt x="1051052" y="48006"/>
                  </a:lnTo>
                  <a:close/>
                </a:path>
                <a:path w="2152015" h="90805">
                  <a:moveTo>
                    <a:pt x="1315720" y="54991"/>
                  </a:moveTo>
                  <a:lnTo>
                    <a:pt x="1276985" y="27051"/>
                  </a:lnTo>
                  <a:lnTo>
                    <a:pt x="1258189" y="24384"/>
                  </a:lnTo>
                  <a:lnTo>
                    <a:pt x="1249680" y="25019"/>
                  </a:lnTo>
                  <a:lnTo>
                    <a:pt x="1241552" y="27559"/>
                  </a:lnTo>
                  <a:lnTo>
                    <a:pt x="1233805" y="30480"/>
                  </a:lnTo>
                  <a:lnTo>
                    <a:pt x="1226058" y="32385"/>
                  </a:lnTo>
                  <a:lnTo>
                    <a:pt x="1218057" y="32639"/>
                  </a:lnTo>
                  <a:lnTo>
                    <a:pt x="1209802" y="32385"/>
                  </a:lnTo>
                  <a:lnTo>
                    <a:pt x="1201534" y="32766"/>
                  </a:lnTo>
                  <a:lnTo>
                    <a:pt x="1193406" y="35179"/>
                  </a:lnTo>
                  <a:lnTo>
                    <a:pt x="1187323" y="37973"/>
                  </a:lnTo>
                  <a:lnTo>
                    <a:pt x="1180833" y="40259"/>
                  </a:lnTo>
                  <a:lnTo>
                    <a:pt x="1167765" y="47371"/>
                  </a:lnTo>
                  <a:lnTo>
                    <a:pt x="1167511" y="57150"/>
                  </a:lnTo>
                  <a:lnTo>
                    <a:pt x="1180833" y="63881"/>
                  </a:lnTo>
                  <a:lnTo>
                    <a:pt x="1247902" y="76073"/>
                  </a:lnTo>
                  <a:lnTo>
                    <a:pt x="1267333" y="75184"/>
                  </a:lnTo>
                  <a:lnTo>
                    <a:pt x="1282192" y="73406"/>
                  </a:lnTo>
                  <a:lnTo>
                    <a:pt x="1294003" y="70231"/>
                  </a:lnTo>
                  <a:lnTo>
                    <a:pt x="1304798" y="65024"/>
                  </a:lnTo>
                  <a:lnTo>
                    <a:pt x="1314577" y="59563"/>
                  </a:lnTo>
                  <a:lnTo>
                    <a:pt x="1315720" y="54991"/>
                  </a:lnTo>
                  <a:close/>
                </a:path>
                <a:path w="2152015" h="90805">
                  <a:moveTo>
                    <a:pt x="1613027" y="49784"/>
                  </a:moveTo>
                  <a:lnTo>
                    <a:pt x="1564132" y="33655"/>
                  </a:lnTo>
                  <a:lnTo>
                    <a:pt x="1535811" y="33274"/>
                  </a:lnTo>
                  <a:lnTo>
                    <a:pt x="1507744" y="35814"/>
                  </a:lnTo>
                  <a:lnTo>
                    <a:pt x="1479931" y="41656"/>
                  </a:lnTo>
                  <a:lnTo>
                    <a:pt x="1473835" y="43180"/>
                  </a:lnTo>
                  <a:lnTo>
                    <a:pt x="1468501" y="48006"/>
                  </a:lnTo>
                  <a:lnTo>
                    <a:pt x="1456817" y="57658"/>
                  </a:lnTo>
                  <a:lnTo>
                    <a:pt x="1509903" y="73406"/>
                  </a:lnTo>
                  <a:lnTo>
                    <a:pt x="1556893" y="76454"/>
                  </a:lnTo>
                  <a:lnTo>
                    <a:pt x="1585468" y="72136"/>
                  </a:lnTo>
                  <a:lnTo>
                    <a:pt x="1596009" y="69850"/>
                  </a:lnTo>
                  <a:lnTo>
                    <a:pt x="1604010" y="66421"/>
                  </a:lnTo>
                  <a:lnTo>
                    <a:pt x="1609598" y="61595"/>
                  </a:lnTo>
                  <a:lnTo>
                    <a:pt x="1612646" y="55880"/>
                  </a:lnTo>
                  <a:lnTo>
                    <a:pt x="1613027" y="49784"/>
                  </a:lnTo>
                  <a:close/>
                </a:path>
                <a:path w="2152015" h="90805">
                  <a:moveTo>
                    <a:pt x="2151761" y="59055"/>
                  </a:moveTo>
                  <a:lnTo>
                    <a:pt x="2146935" y="52197"/>
                  </a:lnTo>
                  <a:lnTo>
                    <a:pt x="2144395" y="49530"/>
                  </a:lnTo>
                  <a:lnTo>
                    <a:pt x="2141563" y="46355"/>
                  </a:lnTo>
                  <a:lnTo>
                    <a:pt x="2141715" y="46355"/>
                  </a:lnTo>
                  <a:lnTo>
                    <a:pt x="2140966" y="45847"/>
                  </a:lnTo>
                  <a:lnTo>
                    <a:pt x="2138934" y="43561"/>
                  </a:lnTo>
                  <a:lnTo>
                    <a:pt x="2129409" y="37719"/>
                  </a:lnTo>
                  <a:lnTo>
                    <a:pt x="2118233" y="34544"/>
                  </a:lnTo>
                  <a:lnTo>
                    <a:pt x="2105787" y="33655"/>
                  </a:lnTo>
                  <a:lnTo>
                    <a:pt x="2073529" y="34544"/>
                  </a:lnTo>
                  <a:lnTo>
                    <a:pt x="2073529" y="45847"/>
                  </a:lnTo>
                  <a:lnTo>
                    <a:pt x="2073529" y="48514"/>
                  </a:lnTo>
                  <a:lnTo>
                    <a:pt x="2071751" y="48895"/>
                  </a:lnTo>
                  <a:lnTo>
                    <a:pt x="2069363" y="49530"/>
                  </a:lnTo>
                  <a:lnTo>
                    <a:pt x="2067560" y="49530"/>
                  </a:lnTo>
                  <a:lnTo>
                    <a:pt x="2067052" y="48006"/>
                  </a:lnTo>
                  <a:lnTo>
                    <a:pt x="2066544" y="47244"/>
                  </a:lnTo>
                  <a:lnTo>
                    <a:pt x="2068322" y="46990"/>
                  </a:lnTo>
                  <a:lnTo>
                    <a:pt x="2070227" y="46355"/>
                  </a:lnTo>
                  <a:lnTo>
                    <a:pt x="2071497" y="46355"/>
                  </a:lnTo>
                  <a:lnTo>
                    <a:pt x="2072614" y="46355"/>
                  </a:lnTo>
                  <a:lnTo>
                    <a:pt x="2073529" y="48514"/>
                  </a:lnTo>
                  <a:lnTo>
                    <a:pt x="2073529" y="45847"/>
                  </a:lnTo>
                  <a:lnTo>
                    <a:pt x="2072500" y="46113"/>
                  </a:lnTo>
                  <a:lnTo>
                    <a:pt x="2072398" y="45847"/>
                  </a:lnTo>
                  <a:lnTo>
                    <a:pt x="2073529" y="45847"/>
                  </a:lnTo>
                  <a:lnTo>
                    <a:pt x="2073529" y="34544"/>
                  </a:lnTo>
                  <a:lnTo>
                    <a:pt x="2045423" y="35179"/>
                  </a:lnTo>
                  <a:lnTo>
                    <a:pt x="2032889" y="35179"/>
                  </a:lnTo>
                  <a:lnTo>
                    <a:pt x="2000250" y="45720"/>
                  </a:lnTo>
                  <a:lnTo>
                    <a:pt x="1997075" y="45847"/>
                  </a:lnTo>
                  <a:lnTo>
                    <a:pt x="1988820" y="41402"/>
                  </a:lnTo>
                  <a:lnTo>
                    <a:pt x="1982724" y="41148"/>
                  </a:lnTo>
                  <a:lnTo>
                    <a:pt x="1979168" y="42672"/>
                  </a:lnTo>
                  <a:lnTo>
                    <a:pt x="1974469" y="44450"/>
                  </a:lnTo>
                  <a:lnTo>
                    <a:pt x="1968169" y="48514"/>
                  </a:lnTo>
                  <a:lnTo>
                    <a:pt x="1968347" y="48514"/>
                  </a:lnTo>
                  <a:lnTo>
                    <a:pt x="1967865" y="52197"/>
                  </a:lnTo>
                  <a:lnTo>
                    <a:pt x="1967484" y="55245"/>
                  </a:lnTo>
                  <a:lnTo>
                    <a:pt x="1972818" y="60960"/>
                  </a:lnTo>
                  <a:lnTo>
                    <a:pt x="2011299" y="73152"/>
                  </a:lnTo>
                  <a:lnTo>
                    <a:pt x="2102231" y="90805"/>
                  </a:lnTo>
                  <a:lnTo>
                    <a:pt x="2123948" y="86487"/>
                  </a:lnTo>
                  <a:lnTo>
                    <a:pt x="2131314" y="84328"/>
                  </a:lnTo>
                  <a:lnTo>
                    <a:pt x="2139950" y="81407"/>
                  </a:lnTo>
                  <a:lnTo>
                    <a:pt x="2139823" y="73152"/>
                  </a:lnTo>
                  <a:lnTo>
                    <a:pt x="2141347" y="66294"/>
                  </a:lnTo>
                  <a:lnTo>
                    <a:pt x="2141601" y="64643"/>
                  </a:lnTo>
                  <a:lnTo>
                    <a:pt x="2143506" y="62357"/>
                  </a:lnTo>
                  <a:lnTo>
                    <a:pt x="2145157" y="61722"/>
                  </a:lnTo>
                  <a:lnTo>
                    <a:pt x="2151761" y="59055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11968" y="3151632"/>
              <a:ext cx="185927" cy="7010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552944" y="3127247"/>
              <a:ext cx="3315970" cy="91440"/>
            </a:xfrm>
            <a:custGeom>
              <a:avLst/>
              <a:gdLst/>
              <a:ahLst/>
              <a:cxnLst/>
              <a:rect l="l" t="t" r="r" b="b"/>
              <a:pathLst>
                <a:path w="3315970" h="91439">
                  <a:moveTo>
                    <a:pt x="157861" y="38354"/>
                  </a:moveTo>
                  <a:lnTo>
                    <a:pt x="82804" y="19558"/>
                  </a:lnTo>
                  <a:lnTo>
                    <a:pt x="3048" y="35687"/>
                  </a:lnTo>
                  <a:lnTo>
                    <a:pt x="2286" y="39751"/>
                  </a:lnTo>
                  <a:lnTo>
                    <a:pt x="0" y="44323"/>
                  </a:lnTo>
                  <a:lnTo>
                    <a:pt x="4953" y="50038"/>
                  </a:lnTo>
                  <a:lnTo>
                    <a:pt x="11303" y="54991"/>
                  </a:lnTo>
                  <a:lnTo>
                    <a:pt x="15367" y="54229"/>
                  </a:lnTo>
                  <a:lnTo>
                    <a:pt x="26289" y="54102"/>
                  </a:lnTo>
                  <a:lnTo>
                    <a:pt x="36830" y="56007"/>
                  </a:lnTo>
                  <a:lnTo>
                    <a:pt x="47371" y="58420"/>
                  </a:lnTo>
                  <a:lnTo>
                    <a:pt x="58293" y="59436"/>
                  </a:lnTo>
                  <a:lnTo>
                    <a:pt x="69596" y="59690"/>
                  </a:lnTo>
                  <a:lnTo>
                    <a:pt x="81153" y="60706"/>
                  </a:lnTo>
                  <a:lnTo>
                    <a:pt x="92964" y="62484"/>
                  </a:lnTo>
                  <a:lnTo>
                    <a:pt x="104775" y="65278"/>
                  </a:lnTo>
                  <a:lnTo>
                    <a:pt x="119634" y="66675"/>
                  </a:lnTo>
                  <a:lnTo>
                    <a:pt x="134874" y="63627"/>
                  </a:lnTo>
                  <a:lnTo>
                    <a:pt x="148082" y="56388"/>
                  </a:lnTo>
                  <a:lnTo>
                    <a:pt x="156591" y="45339"/>
                  </a:lnTo>
                  <a:lnTo>
                    <a:pt x="157861" y="38354"/>
                  </a:lnTo>
                  <a:close/>
                </a:path>
                <a:path w="3315970" h="91439">
                  <a:moveTo>
                    <a:pt x="471170" y="25908"/>
                  </a:moveTo>
                  <a:lnTo>
                    <a:pt x="469011" y="20193"/>
                  </a:lnTo>
                  <a:lnTo>
                    <a:pt x="461391" y="12573"/>
                  </a:lnTo>
                  <a:lnTo>
                    <a:pt x="448945" y="7239"/>
                  </a:lnTo>
                  <a:lnTo>
                    <a:pt x="421640" y="381"/>
                  </a:lnTo>
                  <a:lnTo>
                    <a:pt x="394589" y="635"/>
                  </a:lnTo>
                  <a:lnTo>
                    <a:pt x="368046" y="5715"/>
                  </a:lnTo>
                  <a:lnTo>
                    <a:pt x="342011" y="13208"/>
                  </a:lnTo>
                  <a:lnTo>
                    <a:pt x="331343" y="17145"/>
                  </a:lnTo>
                  <a:lnTo>
                    <a:pt x="309753" y="25654"/>
                  </a:lnTo>
                  <a:lnTo>
                    <a:pt x="298323" y="28956"/>
                  </a:lnTo>
                  <a:lnTo>
                    <a:pt x="294767" y="29591"/>
                  </a:lnTo>
                  <a:lnTo>
                    <a:pt x="289814" y="33909"/>
                  </a:lnTo>
                  <a:lnTo>
                    <a:pt x="289433" y="41275"/>
                  </a:lnTo>
                  <a:lnTo>
                    <a:pt x="291592" y="49022"/>
                  </a:lnTo>
                  <a:lnTo>
                    <a:pt x="294767" y="49911"/>
                  </a:lnTo>
                  <a:lnTo>
                    <a:pt x="311277" y="56896"/>
                  </a:lnTo>
                  <a:lnTo>
                    <a:pt x="320040" y="57912"/>
                  </a:lnTo>
                  <a:lnTo>
                    <a:pt x="329438" y="53594"/>
                  </a:lnTo>
                  <a:lnTo>
                    <a:pt x="333629" y="50165"/>
                  </a:lnTo>
                  <a:lnTo>
                    <a:pt x="336550" y="51562"/>
                  </a:lnTo>
                  <a:lnTo>
                    <a:pt x="345313" y="58420"/>
                  </a:lnTo>
                  <a:lnTo>
                    <a:pt x="352044" y="61468"/>
                  </a:lnTo>
                  <a:lnTo>
                    <a:pt x="367665" y="62484"/>
                  </a:lnTo>
                  <a:lnTo>
                    <a:pt x="396113" y="62230"/>
                  </a:lnTo>
                  <a:lnTo>
                    <a:pt x="422021" y="62484"/>
                  </a:lnTo>
                  <a:lnTo>
                    <a:pt x="465963" y="41910"/>
                  </a:lnTo>
                  <a:lnTo>
                    <a:pt x="470535" y="30353"/>
                  </a:lnTo>
                  <a:lnTo>
                    <a:pt x="471170" y="25908"/>
                  </a:lnTo>
                  <a:close/>
                </a:path>
                <a:path w="3315970" h="91439">
                  <a:moveTo>
                    <a:pt x="779145" y="34544"/>
                  </a:moveTo>
                  <a:lnTo>
                    <a:pt x="766445" y="9398"/>
                  </a:lnTo>
                  <a:lnTo>
                    <a:pt x="766445" y="23495"/>
                  </a:lnTo>
                  <a:lnTo>
                    <a:pt x="765302" y="25781"/>
                  </a:lnTo>
                  <a:lnTo>
                    <a:pt x="764540" y="28067"/>
                  </a:lnTo>
                  <a:lnTo>
                    <a:pt x="760349" y="34290"/>
                  </a:lnTo>
                  <a:lnTo>
                    <a:pt x="757174" y="38227"/>
                  </a:lnTo>
                  <a:lnTo>
                    <a:pt x="755142" y="41148"/>
                  </a:lnTo>
                  <a:lnTo>
                    <a:pt x="755078" y="41402"/>
                  </a:lnTo>
                  <a:lnTo>
                    <a:pt x="755002" y="41656"/>
                  </a:lnTo>
                  <a:lnTo>
                    <a:pt x="754888" y="41402"/>
                  </a:lnTo>
                  <a:lnTo>
                    <a:pt x="752983" y="37084"/>
                  </a:lnTo>
                  <a:lnTo>
                    <a:pt x="750443" y="32639"/>
                  </a:lnTo>
                  <a:lnTo>
                    <a:pt x="749452" y="28067"/>
                  </a:lnTo>
                  <a:lnTo>
                    <a:pt x="749300" y="26670"/>
                  </a:lnTo>
                  <a:lnTo>
                    <a:pt x="749173" y="25781"/>
                  </a:lnTo>
                  <a:lnTo>
                    <a:pt x="751967" y="21336"/>
                  </a:lnTo>
                  <a:lnTo>
                    <a:pt x="751649" y="21336"/>
                  </a:lnTo>
                  <a:lnTo>
                    <a:pt x="757936" y="20955"/>
                  </a:lnTo>
                  <a:lnTo>
                    <a:pt x="762127" y="22733"/>
                  </a:lnTo>
                  <a:lnTo>
                    <a:pt x="766445" y="23495"/>
                  </a:lnTo>
                  <a:lnTo>
                    <a:pt x="766445" y="9398"/>
                  </a:lnTo>
                  <a:lnTo>
                    <a:pt x="760984" y="6096"/>
                  </a:lnTo>
                  <a:lnTo>
                    <a:pt x="750570" y="3683"/>
                  </a:lnTo>
                  <a:lnTo>
                    <a:pt x="743585" y="2921"/>
                  </a:lnTo>
                  <a:lnTo>
                    <a:pt x="740079" y="2794"/>
                  </a:lnTo>
                  <a:lnTo>
                    <a:pt x="729615" y="2794"/>
                  </a:lnTo>
                  <a:lnTo>
                    <a:pt x="671068" y="9398"/>
                  </a:lnTo>
                  <a:lnTo>
                    <a:pt x="619506" y="16510"/>
                  </a:lnTo>
                  <a:lnTo>
                    <a:pt x="574294" y="30734"/>
                  </a:lnTo>
                  <a:lnTo>
                    <a:pt x="571754" y="31496"/>
                  </a:lnTo>
                  <a:lnTo>
                    <a:pt x="569341" y="35433"/>
                  </a:lnTo>
                  <a:lnTo>
                    <a:pt x="569429" y="37084"/>
                  </a:lnTo>
                  <a:lnTo>
                    <a:pt x="569493" y="38227"/>
                  </a:lnTo>
                  <a:lnTo>
                    <a:pt x="604393" y="52070"/>
                  </a:lnTo>
                  <a:lnTo>
                    <a:pt x="615188" y="50673"/>
                  </a:lnTo>
                  <a:lnTo>
                    <a:pt x="620014" y="49403"/>
                  </a:lnTo>
                  <a:lnTo>
                    <a:pt x="626110" y="51054"/>
                  </a:lnTo>
                  <a:lnTo>
                    <a:pt x="689356" y="59817"/>
                  </a:lnTo>
                  <a:lnTo>
                    <a:pt x="747776" y="61849"/>
                  </a:lnTo>
                  <a:lnTo>
                    <a:pt x="755954" y="61849"/>
                  </a:lnTo>
                  <a:lnTo>
                    <a:pt x="760984" y="58674"/>
                  </a:lnTo>
                  <a:lnTo>
                    <a:pt x="756666" y="50419"/>
                  </a:lnTo>
                  <a:lnTo>
                    <a:pt x="756158" y="49403"/>
                  </a:lnTo>
                  <a:lnTo>
                    <a:pt x="755396" y="47752"/>
                  </a:lnTo>
                  <a:lnTo>
                    <a:pt x="755396" y="44069"/>
                  </a:lnTo>
                  <a:lnTo>
                    <a:pt x="755243" y="43053"/>
                  </a:lnTo>
                  <a:lnTo>
                    <a:pt x="755142" y="42291"/>
                  </a:lnTo>
                  <a:lnTo>
                    <a:pt x="757682" y="41910"/>
                  </a:lnTo>
                  <a:lnTo>
                    <a:pt x="761238" y="41783"/>
                  </a:lnTo>
                  <a:lnTo>
                    <a:pt x="775462" y="38608"/>
                  </a:lnTo>
                  <a:lnTo>
                    <a:pt x="779145" y="34544"/>
                  </a:lnTo>
                  <a:close/>
                </a:path>
                <a:path w="3315970" h="91439">
                  <a:moveTo>
                    <a:pt x="1038860" y="17272"/>
                  </a:moveTo>
                  <a:lnTo>
                    <a:pt x="995553" y="3175"/>
                  </a:lnTo>
                  <a:lnTo>
                    <a:pt x="985266" y="4826"/>
                  </a:lnTo>
                  <a:lnTo>
                    <a:pt x="977646" y="6858"/>
                  </a:lnTo>
                  <a:lnTo>
                    <a:pt x="972439" y="6985"/>
                  </a:lnTo>
                  <a:lnTo>
                    <a:pt x="963930" y="4191"/>
                  </a:lnTo>
                  <a:lnTo>
                    <a:pt x="941705" y="0"/>
                  </a:lnTo>
                  <a:lnTo>
                    <a:pt x="919988" y="1270"/>
                  </a:lnTo>
                  <a:lnTo>
                    <a:pt x="898525" y="6223"/>
                  </a:lnTo>
                  <a:lnTo>
                    <a:pt x="874649" y="14605"/>
                  </a:lnTo>
                  <a:lnTo>
                    <a:pt x="872490" y="17526"/>
                  </a:lnTo>
                  <a:lnTo>
                    <a:pt x="870458" y="19812"/>
                  </a:lnTo>
                  <a:lnTo>
                    <a:pt x="866775" y="25400"/>
                  </a:lnTo>
                  <a:lnTo>
                    <a:pt x="865886" y="31115"/>
                  </a:lnTo>
                  <a:lnTo>
                    <a:pt x="868172" y="36195"/>
                  </a:lnTo>
                  <a:lnTo>
                    <a:pt x="912495" y="50165"/>
                  </a:lnTo>
                  <a:lnTo>
                    <a:pt x="949833" y="52705"/>
                  </a:lnTo>
                  <a:lnTo>
                    <a:pt x="968629" y="52578"/>
                  </a:lnTo>
                  <a:lnTo>
                    <a:pt x="987679" y="51435"/>
                  </a:lnTo>
                  <a:lnTo>
                    <a:pt x="1017143" y="44196"/>
                  </a:lnTo>
                  <a:lnTo>
                    <a:pt x="1035050" y="38735"/>
                  </a:lnTo>
                  <a:lnTo>
                    <a:pt x="1038860" y="31750"/>
                  </a:lnTo>
                  <a:lnTo>
                    <a:pt x="1038860" y="17272"/>
                  </a:lnTo>
                  <a:close/>
                </a:path>
                <a:path w="3315970" h="91439">
                  <a:moveTo>
                    <a:pt x="1371346" y="20193"/>
                  </a:moveTo>
                  <a:lnTo>
                    <a:pt x="1369441" y="14986"/>
                  </a:lnTo>
                  <a:lnTo>
                    <a:pt x="1366901" y="12319"/>
                  </a:lnTo>
                  <a:lnTo>
                    <a:pt x="1358773" y="6604"/>
                  </a:lnTo>
                  <a:lnTo>
                    <a:pt x="1349375" y="4953"/>
                  </a:lnTo>
                  <a:lnTo>
                    <a:pt x="1339596" y="7366"/>
                  </a:lnTo>
                  <a:lnTo>
                    <a:pt x="1330452" y="13716"/>
                  </a:lnTo>
                  <a:lnTo>
                    <a:pt x="1326388" y="17653"/>
                  </a:lnTo>
                  <a:lnTo>
                    <a:pt x="1322197" y="18542"/>
                  </a:lnTo>
                  <a:lnTo>
                    <a:pt x="1320419" y="13589"/>
                  </a:lnTo>
                  <a:lnTo>
                    <a:pt x="1315466" y="5334"/>
                  </a:lnTo>
                  <a:lnTo>
                    <a:pt x="1308481" y="1270"/>
                  </a:lnTo>
                  <a:lnTo>
                    <a:pt x="1299972" y="762"/>
                  </a:lnTo>
                  <a:lnTo>
                    <a:pt x="1290320" y="2667"/>
                  </a:lnTo>
                  <a:lnTo>
                    <a:pt x="1283843" y="4445"/>
                  </a:lnTo>
                  <a:lnTo>
                    <a:pt x="1275207" y="4699"/>
                  </a:lnTo>
                  <a:lnTo>
                    <a:pt x="1271016" y="8382"/>
                  </a:lnTo>
                  <a:lnTo>
                    <a:pt x="1261745" y="13208"/>
                  </a:lnTo>
                  <a:lnTo>
                    <a:pt x="1251966" y="14097"/>
                  </a:lnTo>
                  <a:lnTo>
                    <a:pt x="1241933" y="13843"/>
                  </a:lnTo>
                  <a:lnTo>
                    <a:pt x="1232408" y="15240"/>
                  </a:lnTo>
                  <a:lnTo>
                    <a:pt x="1219708" y="12319"/>
                  </a:lnTo>
                  <a:lnTo>
                    <a:pt x="1207262" y="13589"/>
                  </a:lnTo>
                  <a:lnTo>
                    <a:pt x="1194816" y="16129"/>
                  </a:lnTo>
                  <a:lnTo>
                    <a:pt x="1182370" y="17272"/>
                  </a:lnTo>
                  <a:lnTo>
                    <a:pt x="1177671" y="17145"/>
                  </a:lnTo>
                  <a:lnTo>
                    <a:pt x="1171321" y="21209"/>
                  </a:lnTo>
                  <a:lnTo>
                    <a:pt x="1165352" y="28448"/>
                  </a:lnTo>
                  <a:lnTo>
                    <a:pt x="1163574" y="34671"/>
                  </a:lnTo>
                  <a:lnTo>
                    <a:pt x="1166876" y="41783"/>
                  </a:lnTo>
                  <a:lnTo>
                    <a:pt x="1173353" y="45339"/>
                  </a:lnTo>
                  <a:lnTo>
                    <a:pt x="1184656" y="46482"/>
                  </a:lnTo>
                  <a:lnTo>
                    <a:pt x="1193419" y="41656"/>
                  </a:lnTo>
                  <a:lnTo>
                    <a:pt x="1197737" y="43815"/>
                  </a:lnTo>
                  <a:lnTo>
                    <a:pt x="1215644" y="49784"/>
                  </a:lnTo>
                  <a:lnTo>
                    <a:pt x="1234440" y="51435"/>
                  </a:lnTo>
                  <a:lnTo>
                    <a:pt x="1253236" y="52578"/>
                  </a:lnTo>
                  <a:lnTo>
                    <a:pt x="1271143" y="56642"/>
                  </a:lnTo>
                  <a:lnTo>
                    <a:pt x="1310894" y="49784"/>
                  </a:lnTo>
                  <a:lnTo>
                    <a:pt x="1350010" y="42545"/>
                  </a:lnTo>
                  <a:lnTo>
                    <a:pt x="1366901" y="29464"/>
                  </a:lnTo>
                  <a:lnTo>
                    <a:pt x="1371346" y="20193"/>
                  </a:lnTo>
                  <a:close/>
                </a:path>
                <a:path w="3315970" h="91439">
                  <a:moveTo>
                    <a:pt x="1666621" y="39243"/>
                  </a:moveTo>
                  <a:lnTo>
                    <a:pt x="1628013" y="7620"/>
                  </a:lnTo>
                  <a:lnTo>
                    <a:pt x="1628013" y="29845"/>
                  </a:lnTo>
                  <a:lnTo>
                    <a:pt x="1628013" y="39624"/>
                  </a:lnTo>
                  <a:lnTo>
                    <a:pt x="1623949" y="43434"/>
                  </a:lnTo>
                  <a:lnTo>
                    <a:pt x="1620266" y="50546"/>
                  </a:lnTo>
                  <a:lnTo>
                    <a:pt x="1614805" y="44196"/>
                  </a:lnTo>
                  <a:lnTo>
                    <a:pt x="1610360" y="41021"/>
                  </a:lnTo>
                  <a:lnTo>
                    <a:pt x="1608709" y="34671"/>
                  </a:lnTo>
                  <a:lnTo>
                    <a:pt x="1612646" y="29591"/>
                  </a:lnTo>
                  <a:lnTo>
                    <a:pt x="1621917" y="26924"/>
                  </a:lnTo>
                  <a:lnTo>
                    <a:pt x="1628013" y="29845"/>
                  </a:lnTo>
                  <a:lnTo>
                    <a:pt x="1628013" y="7620"/>
                  </a:lnTo>
                  <a:lnTo>
                    <a:pt x="1609598" y="6223"/>
                  </a:lnTo>
                  <a:lnTo>
                    <a:pt x="1597748" y="6223"/>
                  </a:lnTo>
                  <a:lnTo>
                    <a:pt x="1547495" y="15748"/>
                  </a:lnTo>
                  <a:lnTo>
                    <a:pt x="1538859" y="23622"/>
                  </a:lnTo>
                  <a:lnTo>
                    <a:pt x="1528826" y="23495"/>
                  </a:lnTo>
                  <a:lnTo>
                    <a:pt x="1518780" y="20955"/>
                  </a:lnTo>
                  <a:lnTo>
                    <a:pt x="1508379" y="20955"/>
                  </a:lnTo>
                  <a:lnTo>
                    <a:pt x="1507236" y="21336"/>
                  </a:lnTo>
                  <a:lnTo>
                    <a:pt x="1505839" y="21590"/>
                  </a:lnTo>
                  <a:lnTo>
                    <a:pt x="1505331" y="22225"/>
                  </a:lnTo>
                  <a:lnTo>
                    <a:pt x="1502664" y="25400"/>
                  </a:lnTo>
                  <a:lnTo>
                    <a:pt x="1498473" y="28448"/>
                  </a:lnTo>
                  <a:lnTo>
                    <a:pt x="1498092" y="32512"/>
                  </a:lnTo>
                  <a:lnTo>
                    <a:pt x="1617472" y="64516"/>
                  </a:lnTo>
                  <a:lnTo>
                    <a:pt x="1627505" y="63246"/>
                  </a:lnTo>
                  <a:lnTo>
                    <a:pt x="1636776" y="61341"/>
                  </a:lnTo>
                  <a:lnTo>
                    <a:pt x="1645285" y="58039"/>
                  </a:lnTo>
                  <a:lnTo>
                    <a:pt x="1653032" y="52705"/>
                  </a:lnTo>
                  <a:lnTo>
                    <a:pt x="1655572" y="50546"/>
                  </a:lnTo>
                  <a:lnTo>
                    <a:pt x="1656969" y="49403"/>
                  </a:lnTo>
                  <a:lnTo>
                    <a:pt x="1665097" y="47625"/>
                  </a:lnTo>
                  <a:lnTo>
                    <a:pt x="1666544" y="39624"/>
                  </a:lnTo>
                  <a:lnTo>
                    <a:pt x="1666621" y="39243"/>
                  </a:lnTo>
                  <a:close/>
                </a:path>
                <a:path w="3315970" h="91439">
                  <a:moveTo>
                    <a:pt x="1910334" y="43053"/>
                  </a:moveTo>
                  <a:lnTo>
                    <a:pt x="1876171" y="19304"/>
                  </a:lnTo>
                  <a:lnTo>
                    <a:pt x="1828546" y="15494"/>
                  </a:lnTo>
                  <a:lnTo>
                    <a:pt x="1796161" y="21209"/>
                  </a:lnTo>
                  <a:lnTo>
                    <a:pt x="1777746" y="25400"/>
                  </a:lnTo>
                  <a:lnTo>
                    <a:pt x="1760601" y="40894"/>
                  </a:lnTo>
                  <a:lnTo>
                    <a:pt x="1760855" y="49022"/>
                  </a:lnTo>
                  <a:lnTo>
                    <a:pt x="1785620" y="57023"/>
                  </a:lnTo>
                  <a:lnTo>
                    <a:pt x="1835531" y="70739"/>
                  </a:lnTo>
                  <a:lnTo>
                    <a:pt x="1836928" y="70612"/>
                  </a:lnTo>
                  <a:lnTo>
                    <a:pt x="1850136" y="63881"/>
                  </a:lnTo>
                  <a:lnTo>
                    <a:pt x="1856105" y="61341"/>
                  </a:lnTo>
                  <a:lnTo>
                    <a:pt x="1861693" y="60833"/>
                  </a:lnTo>
                  <a:lnTo>
                    <a:pt x="1868678" y="61595"/>
                  </a:lnTo>
                  <a:lnTo>
                    <a:pt x="1875282" y="61976"/>
                  </a:lnTo>
                  <a:lnTo>
                    <a:pt x="1881759" y="61341"/>
                  </a:lnTo>
                  <a:lnTo>
                    <a:pt x="1888236" y="59309"/>
                  </a:lnTo>
                  <a:lnTo>
                    <a:pt x="1892300" y="57404"/>
                  </a:lnTo>
                  <a:lnTo>
                    <a:pt x="1897380" y="57404"/>
                  </a:lnTo>
                  <a:lnTo>
                    <a:pt x="1901317" y="55499"/>
                  </a:lnTo>
                  <a:lnTo>
                    <a:pt x="1907540" y="50038"/>
                  </a:lnTo>
                  <a:lnTo>
                    <a:pt x="1910334" y="43053"/>
                  </a:lnTo>
                  <a:close/>
                </a:path>
                <a:path w="3315970" h="91439">
                  <a:moveTo>
                    <a:pt x="2214753" y="48387"/>
                  </a:moveTo>
                  <a:lnTo>
                    <a:pt x="2213356" y="45847"/>
                  </a:lnTo>
                  <a:lnTo>
                    <a:pt x="2203577" y="40132"/>
                  </a:lnTo>
                  <a:lnTo>
                    <a:pt x="2194814" y="35941"/>
                  </a:lnTo>
                  <a:lnTo>
                    <a:pt x="2185797" y="33782"/>
                  </a:lnTo>
                  <a:lnTo>
                    <a:pt x="2177034" y="35052"/>
                  </a:lnTo>
                  <a:lnTo>
                    <a:pt x="2163826" y="37465"/>
                  </a:lnTo>
                  <a:lnTo>
                    <a:pt x="2151380" y="36449"/>
                  </a:lnTo>
                  <a:lnTo>
                    <a:pt x="2140204" y="35052"/>
                  </a:lnTo>
                  <a:lnTo>
                    <a:pt x="2131060" y="36449"/>
                  </a:lnTo>
                  <a:lnTo>
                    <a:pt x="2108327" y="35814"/>
                  </a:lnTo>
                  <a:lnTo>
                    <a:pt x="2098929" y="35814"/>
                  </a:lnTo>
                  <a:lnTo>
                    <a:pt x="2073783" y="38227"/>
                  </a:lnTo>
                  <a:lnTo>
                    <a:pt x="2066417" y="40894"/>
                  </a:lnTo>
                  <a:lnTo>
                    <a:pt x="2061337" y="47752"/>
                  </a:lnTo>
                  <a:lnTo>
                    <a:pt x="2081403" y="55880"/>
                  </a:lnTo>
                  <a:lnTo>
                    <a:pt x="2093341" y="59563"/>
                  </a:lnTo>
                  <a:lnTo>
                    <a:pt x="2099691" y="59309"/>
                  </a:lnTo>
                  <a:lnTo>
                    <a:pt x="2112772" y="57023"/>
                  </a:lnTo>
                  <a:lnTo>
                    <a:pt x="2138426" y="51308"/>
                  </a:lnTo>
                  <a:lnTo>
                    <a:pt x="2141982" y="51054"/>
                  </a:lnTo>
                  <a:lnTo>
                    <a:pt x="2144649" y="51943"/>
                  </a:lnTo>
                  <a:lnTo>
                    <a:pt x="2162556" y="56134"/>
                  </a:lnTo>
                  <a:lnTo>
                    <a:pt x="2179701" y="57912"/>
                  </a:lnTo>
                  <a:lnTo>
                    <a:pt x="2195703" y="57277"/>
                  </a:lnTo>
                  <a:lnTo>
                    <a:pt x="2210181" y="53975"/>
                  </a:lnTo>
                  <a:lnTo>
                    <a:pt x="2212086" y="53340"/>
                  </a:lnTo>
                  <a:lnTo>
                    <a:pt x="2214245" y="51435"/>
                  </a:lnTo>
                  <a:lnTo>
                    <a:pt x="2214753" y="48387"/>
                  </a:lnTo>
                  <a:close/>
                </a:path>
                <a:path w="3315970" h="91439">
                  <a:moveTo>
                    <a:pt x="2479421" y="55245"/>
                  </a:moveTo>
                  <a:lnTo>
                    <a:pt x="2440686" y="27559"/>
                  </a:lnTo>
                  <a:lnTo>
                    <a:pt x="2421890" y="24892"/>
                  </a:lnTo>
                  <a:lnTo>
                    <a:pt x="2413381" y="25654"/>
                  </a:lnTo>
                  <a:lnTo>
                    <a:pt x="2405380" y="28067"/>
                  </a:lnTo>
                  <a:lnTo>
                    <a:pt x="2397506" y="30988"/>
                  </a:lnTo>
                  <a:lnTo>
                    <a:pt x="2389759" y="32893"/>
                  </a:lnTo>
                  <a:lnTo>
                    <a:pt x="2381758" y="33147"/>
                  </a:lnTo>
                  <a:lnTo>
                    <a:pt x="2373503" y="32893"/>
                  </a:lnTo>
                  <a:lnTo>
                    <a:pt x="2365248" y="33274"/>
                  </a:lnTo>
                  <a:lnTo>
                    <a:pt x="2357120" y="35560"/>
                  </a:lnTo>
                  <a:lnTo>
                    <a:pt x="2351151" y="38481"/>
                  </a:lnTo>
                  <a:lnTo>
                    <a:pt x="2344547" y="40767"/>
                  </a:lnTo>
                  <a:lnTo>
                    <a:pt x="2331466" y="47752"/>
                  </a:lnTo>
                  <a:lnTo>
                    <a:pt x="2331212" y="57531"/>
                  </a:lnTo>
                  <a:lnTo>
                    <a:pt x="2344547" y="64262"/>
                  </a:lnTo>
                  <a:lnTo>
                    <a:pt x="2411603" y="76200"/>
                  </a:lnTo>
                  <a:lnTo>
                    <a:pt x="2431161" y="75438"/>
                  </a:lnTo>
                  <a:lnTo>
                    <a:pt x="2445893" y="73660"/>
                  </a:lnTo>
                  <a:lnTo>
                    <a:pt x="2457704" y="70358"/>
                  </a:lnTo>
                  <a:lnTo>
                    <a:pt x="2468499" y="65405"/>
                  </a:lnTo>
                  <a:lnTo>
                    <a:pt x="2478278" y="59817"/>
                  </a:lnTo>
                  <a:lnTo>
                    <a:pt x="2479421" y="55245"/>
                  </a:lnTo>
                  <a:close/>
                </a:path>
                <a:path w="3315970" h="91439">
                  <a:moveTo>
                    <a:pt x="2776728" y="50165"/>
                  </a:moveTo>
                  <a:lnTo>
                    <a:pt x="2727833" y="34163"/>
                  </a:lnTo>
                  <a:lnTo>
                    <a:pt x="2699512" y="33782"/>
                  </a:lnTo>
                  <a:lnTo>
                    <a:pt x="2671445" y="36322"/>
                  </a:lnTo>
                  <a:lnTo>
                    <a:pt x="2643632" y="42037"/>
                  </a:lnTo>
                  <a:lnTo>
                    <a:pt x="2637536" y="43688"/>
                  </a:lnTo>
                  <a:lnTo>
                    <a:pt x="2632202" y="48387"/>
                  </a:lnTo>
                  <a:lnTo>
                    <a:pt x="2620518" y="57912"/>
                  </a:lnTo>
                  <a:lnTo>
                    <a:pt x="2673604" y="73660"/>
                  </a:lnTo>
                  <a:lnTo>
                    <a:pt x="2720721" y="76708"/>
                  </a:lnTo>
                  <a:lnTo>
                    <a:pt x="2749169" y="72390"/>
                  </a:lnTo>
                  <a:lnTo>
                    <a:pt x="2759837" y="70104"/>
                  </a:lnTo>
                  <a:lnTo>
                    <a:pt x="2767711" y="66675"/>
                  </a:lnTo>
                  <a:lnTo>
                    <a:pt x="2773299" y="61849"/>
                  </a:lnTo>
                  <a:lnTo>
                    <a:pt x="2776347" y="56134"/>
                  </a:lnTo>
                  <a:lnTo>
                    <a:pt x="2776728" y="50165"/>
                  </a:lnTo>
                  <a:close/>
                </a:path>
                <a:path w="3315970" h="91439">
                  <a:moveTo>
                    <a:pt x="3315589" y="59309"/>
                  </a:moveTo>
                  <a:lnTo>
                    <a:pt x="3310763" y="52578"/>
                  </a:lnTo>
                  <a:lnTo>
                    <a:pt x="3308223" y="49911"/>
                  </a:lnTo>
                  <a:lnTo>
                    <a:pt x="3305175" y="46482"/>
                  </a:lnTo>
                  <a:lnTo>
                    <a:pt x="3269615" y="34036"/>
                  </a:lnTo>
                  <a:lnTo>
                    <a:pt x="3237357" y="34925"/>
                  </a:lnTo>
                  <a:lnTo>
                    <a:pt x="3237357" y="48895"/>
                  </a:lnTo>
                  <a:lnTo>
                    <a:pt x="3235579" y="49276"/>
                  </a:lnTo>
                  <a:lnTo>
                    <a:pt x="3233191" y="49911"/>
                  </a:lnTo>
                  <a:lnTo>
                    <a:pt x="3231388" y="49911"/>
                  </a:lnTo>
                  <a:lnTo>
                    <a:pt x="3230880" y="48514"/>
                  </a:lnTo>
                  <a:lnTo>
                    <a:pt x="3230372" y="47625"/>
                  </a:lnTo>
                  <a:lnTo>
                    <a:pt x="3232150" y="47371"/>
                  </a:lnTo>
                  <a:lnTo>
                    <a:pt x="3234055" y="46736"/>
                  </a:lnTo>
                  <a:lnTo>
                    <a:pt x="3235325" y="46736"/>
                  </a:lnTo>
                  <a:lnTo>
                    <a:pt x="3236341" y="46482"/>
                  </a:lnTo>
                  <a:lnTo>
                    <a:pt x="3237357" y="48895"/>
                  </a:lnTo>
                  <a:lnTo>
                    <a:pt x="3237357" y="34925"/>
                  </a:lnTo>
                  <a:lnTo>
                    <a:pt x="3214878" y="35560"/>
                  </a:lnTo>
                  <a:lnTo>
                    <a:pt x="3196717" y="35560"/>
                  </a:lnTo>
                  <a:lnTo>
                    <a:pt x="3163684" y="46228"/>
                  </a:lnTo>
                  <a:lnTo>
                    <a:pt x="3160903" y="46228"/>
                  </a:lnTo>
                  <a:lnTo>
                    <a:pt x="3155950" y="43688"/>
                  </a:lnTo>
                  <a:lnTo>
                    <a:pt x="3152648" y="41783"/>
                  </a:lnTo>
                  <a:lnTo>
                    <a:pt x="3146221" y="41783"/>
                  </a:lnTo>
                  <a:lnTo>
                    <a:pt x="3142996" y="43053"/>
                  </a:lnTo>
                  <a:lnTo>
                    <a:pt x="3138297" y="44831"/>
                  </a:lnTo>
                  <a:lnTo>
                    <a:pt x="3131997" y="48895"/>
                  </a:lnTo>
                  <a:lnTo>
                    <a:pt x="3132010" y="49911"/>
                  </a:lnTo>
                  <a:lnTo>
                    <a:pt x="3131566" y="52578"/>
                  </a:lnTo>
                  <a:lnTo>
                    <a:pt x="3131185" y="55626"/>
                  </a:lnTo>
                  <a:lnTo>
                    <a:pt x="3136646" y="61341"/>
                  </a:lnTo>
                  <a:lnTo>
                    <a:pt x="3175127" y="73406"/>
                  </a:lnTo>
                  <a:lnTo>
                    <a:pt x="3266059" y="90932"/>
                  </a:lnTo>
                  <a:lnTo>
                    <a:pt x="3287776" y="86614"/>
                  </a:lnTo>
                  <a:lnTo>
                    <a:pt x="3295142" y="84455"/>
                  </a:lnTo>
                  <a:lnTo>
                    <a:pt x="3303778" y="81534"/>
                  </a:lnTo>
                  <a:lnTo>
                    <a:pt x="3303651" y="73406"/>
                  </a:lnTo>
                  <a:lnTo>
                    <a:pt x="3305175" y="66548"/>
                  </a:lnTo>
                  <a:lnTo>
                    <a:pt x="3305429" y="64897"/>
                  </a:lnTo>
                  <a:lnTo>
                    <a:pt x="3307334" y="62738"/>
                  </a:lnTo>
                  <a:lnTo>
                    <a:pt x="3308985" y="61976"/>
                  </a:lnTo>
                  <a:lnTo>
                    <a:pt x="3315589" y="59309"/>
                  </a:lnTo>
                  <a:close/>
                </a:path>
              </a:pathLst>
            </a:custGeom>
            <a:solidFill>
              <a:srgbClr val="4734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76688" y="432816"/>
              <a:ext cx="1676400" cy="21549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751" y="5693663"/>
              <a:ext cx="4248912" cy="116433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008" y="432816"/>
              <a:ext cx="4544568" cy="62118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9600" y="582168"/>
              <a:ext cx="4093464" cy="58948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13576" y="0"/>
              <a:ext cx="2724912" cy="1100327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6496303" y="3366973"/>
            <a:ext cx="3002915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>
                <a:solidFill>
                  <a:srgbClr val="402B2B"/>
                </a:solidFill>
                <a:latin typeface="Cambria"/>
                <a:cs typeface="Cambria"/>
              </a:rPr>
              <a:t>MIND</a:t>
            </a:r>
            <a:r>
              <a:rPr dirty="0" sz="3200" spc="250">
                <a:solidFill>
                  <a:srgbClr val="402B2B"/>
                </a:solidFill>
                <a:latin typeface="Cambria"/>
                <a:cs typeface="Cambria"/>
              </a:rPr>
              <a:t> </a:t>
            </a:r>
            <a:r>
              <a:rPr dirty="0" sz="3200" spc="130">
                <a:solidFill>
                  <a:srgbClr val="402B2B"/>
                </a:solidFill>
                <a:latin typeface="Cambria"/>
                <a:cs typeface="Cambria"/>
              </a:rPr>
              <a:t>MAPPING</a:t>
            </a:r>
            <a:endParaRPr sz="3200">
              <a:latin typeface="Cambria"/>
              <a:cs typeface="Cambria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29071" y="1359408"/>
            <a:ext cx="4693920" cy="15179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2024-12-18T04:49:09Z</dcterms:created>
  <dcterms:modified xsi:type="dcterms:W3CDTF">2024-12-18T04:49:09Z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2024-12-18T00:00:00Z</vt:filetime>
  </property>
  <property fmtid="{D5CDD505-2E9C-101B-9397-08002B2CF9AE}" pid="5" name="Producer">
    <vt:lpwstr>www.ilovepdf.com</vt:lpwstr>
  </property>
</Properties>
</file>